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5" r:id="rId19"/>
    <p:sldId id="274" r:id="rId2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3DDC6-06E8-434F-A30C-C67B2E451B4E}" type="datetimeFigureOut">
              <a:rPr lang="sr-Latn-CS" smtClean="0"/>
              <a:pPr/>
              <a:t>10.2.2014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B0A3B-1E8A-4F79-B88E-4FA79E10349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B0A3B-1E8A-4F79-B88E-4FA79E10349C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B0A3B-1E8A-4F79-B88E-4FA79E10349C}" type="slidenum">
              <a:rPr lang="hr-HR" smtClean="0"/>
              <a:pPr/>
              <a:t>12</a:t>
            </a:fld>
            <a:endParaRPr lang="hr-H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B0A3B-1E8A-4F79-B88E-4FA79E10349C}" type="slidenum">
              <a:rPr lang="hr-HR" smtClean="0"/>
              <a:pPr/>
              <a:t>13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B0A3B-1E8A-4F79-B88E-4FA79E10349C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B0A3B-1E8A-4F79-B88E-4FA79E10349C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B0A3B-1E8A-4F79-B88E-4FA79E10349C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B0A3B-1E8A-4F79-B88E-4FA79E10349C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B0A3B-1E8A-4F79-B88E-4FA79E10349C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B0A3B-1E8A-4F79-B88E-4FA79E10349C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B0A3B-1E8A-4F79-B88E-4FA79E10349C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B0A3B-1E8A-4F79-B88E-4FA79E10349C}" type="slidenum">
              <a:rPr lang="hr-HR" smtClean="0"/>
              <a:pPr/>
              <a:t>11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7C9C-AB9E-4F9B-A4D2-A5B5DC9416D6}" type="datetime1">
              <a:rPr lang="sr-Latn-CS" smtClean="0"/>
              <a:pPr/>
              <a:t>10.2.2014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8FEF-DFB5-4381-97B2-3FE5173FE2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4851-6039-4957-8BAA-BF11FFFDD756}" type="datetime1">
              <a:rPr lang="sr-Latn-CS" smtClean="0"/>
              <a:pPr/>
              <a:t>10.2.2014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8FEF-DFB5-4381-97B2-3FE5173FE2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88795-D778-466A-B71F-AC27B247C32C}" type="datetime1">
              <a:rPr lang="sr-Latn-CS" smtClean="0"/>
              <a:pPr/>
              <a:t>10.2.2014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8FEF-DFB5-4381-97B2-3FE5173FE2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75F5-9D38-4AE6-B818-77168AED9E48}" type="datetime1">
              <a:rPr lang="sr-Latn-CS" smtClean="0"/>
              <a:pPr/>
              <a:t>10.2.2014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8FEF-DFB5-4381-97B2-3FE5173FE2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AE2AB-50C5-4616-9368-9BAD51EC721B}" type="datetime1">
              <a:rPr lang="sr-Latn-CS" smtClean="0"/>
              <a:pPr/>
              <a:t>10.2.2014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8FEF-DFB5-4381-97B2-3FE5173FE2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5A2F-9660-486B-96C0-31ED084C235B}" type="datetime1">
              <a:rPr lang="sr-Latn-CS" smtClean="0"/>
              <a:pPr/>
              <a:t>10.2.2014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8FEF-DFB5-4381-97B2-3FE5173FE2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B8F2-ADDF-498B-92E8-FA967ECCB031}" type="datetime1">
              <a:rPr lang="sr-Latn-CS" smtClean="0"/>
              <a:pPr/>
              <a:t>10.2.2014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8FEF-DFB5-4381-97B2-3FE5173FE2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B99B-01F1-4A28-B149-719EF7832A88}" type="datetime1">
              <a:rPr lang="sr-Latn-CS" smtClean="0"/>
              <a:pPr/>
              <a:t>10.2.2014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8FEF-DFB5-4381-97B2-3FE5173FE2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E2A58-2A72-43E8-B99A-FB66AFACD394}" type="datetime1">
              <a:rPr lang="sr-Latn-CS" smtClean="0"/>
              <a:pPr/>
              <a:t>10.2.2014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8FEF-DFB5-4381-97B2-3FE5173FE2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D131-F0ED-4F30-8357-F5DA01046215}" type="datetime1">
              <a:rPr lang="sr-Latn-CS" smtClean="0"/>
              <a:pPr/>
              <a:t>10.2.2014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8FEF-DFB5-4381-97B2-3FE5173FE2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60B8-EAF4-4328-8164-EB223A6D50AE}" type="datetime1">
              <a:rPr lang="sr-Latn-CS" smtClean="0"/>
              <a:pPr/>
              <a:t>10.2.2014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8FEF-DFB5-4381-97B2-3FE5173FE2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A17C8-EEB7-4FCF-A372-C2DD29887136}" type="datetime1">
              <a:rPr lang="sr-Latn-CS" smtClean="0"/>
              <a:pPr/>
              <a:t>10.2.2014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28FEF-DFB5-4381-97B2-3FE5173FE24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7772400" cy="1470025"/>
          </a:xfrm>
        </p:spPr>
        <p:txBody>
          <a:bodyPr/>
          <a:lstStyle/>
          <a:p>
            <a:r>
              <a:rPr lang="hr-HR" dirty="0" smtClean="0"/>
              <a:t>Slobodan kao u raju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157558"/>
          </a:xfrm>
        </p:spPr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DANIJEL MILIĆEVIĆ</a:t>
            </a:r>
          </a:p>
          <a:p>
            <a:endParaRPr lang="hr-HR" dirty="0" smtClean="0">
              <a:solidFill>
                <a:srgbClr val="7030A0"/>
              </a:solidFill>
            </a:endParaRPr>
          </a:p>
          <a:p>
            <a:endParaRPr lang="hr-HR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SOKAN\AppData\Local\Microsoft\Windows\Temporary Internet Files\Content.IE5\9V4Q1MDN\dglxasset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1519" y="3786190"/>
            <a:ext cx="4900961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 rot="20710169">
            <a:off x="714348" y="214290"/>
            <a:ext cx="7772400" cy="1470025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Prognoza vremena za sutra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14348" y="1857364"/>
            <a:ext cx="7786742" cy="4500594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sutra će padati kiša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potom snijeg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pa će se pretvoriti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u sunce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predviđa se da će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cijeli tjedan biti sunčano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a sutra je moguća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susnježica može prijeći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u snijeg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toliko o prognozi do sutra</a:t>
            </a:r>
          </a:p>
          <a:p>
            <a:endParaRPr lang="hr-HR" dirty="0"/>
          </a:p>
        </p:txBody>
      </p:sp>
      <p:pic>
        <p:nvPicPr>
          <p:cNvPr id="2050" name="Picture 2" descr="C:\Users\SOKAN\AppData\Local\Microsoft\Windows\Temporary Internet Files\Content.IE5\WNZOXFR3\MC900440407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785794"/>
            <a:ext cx="2743200" cy="2743200"/>
          </a:xfrm>
          <a:prstGeom prst="rect">
            <a:avLst/>
          </a:prstGeom>
          <a:noFill/>
        </p:spPr>
      </p:pic>
      <p:pic>
        <p:nvPicPr>
          <p:cNvPr id="2051" name="Picture 3" descr="C:\Users\SOKAN\AppData\Local\Microsoft\Windows\Temporary Internet Files\Content.IE5\9V4Q1MDN\MM900282764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143379"/>
            <a:ext cx="1928826" cy="20273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428735"/>
          </a:xfrm>
        </p:spPr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Kako sam naučio čitati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85786" y="1571612"/>
            <a:ext cx="7500990" cy="4786346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Prije nego sam krenuo u prvi razred naučio sam čitati.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Prvo sam krenuo sa slovima.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Svaki dan sam učio slovo po slovo.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Neka slova su mi bila teška naučiti,ali sam ih naučio.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Učio sam učio,ali nisam naučio.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Malo po malo i sve sam znao.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KAN\AppData\Local\Microsoft\Windows\Temporary Internet Files\Content.IE5\9V4Q1MDN\MC900441734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000108"/>
            <a:ext cx="7643866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470025"/>
          </a:xfrm>
        </p:spPr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Zašto nam je škola važna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57158" y="1714488"/>
            <a:ext cx="8358246" cy="5143512"/>
          </a:xfrm>
        </p:spPr>
        <p:txBody>
          <a:bodyPr>
            <a:normAutofit/>
          </a:bodyPr>
          <a:lstStyle/>
          <a:p>
            <a:r>
              <a:rPr lang="hr-HR" sz="1800" dirty="0" smtClean="0">
                <a:solidFill>
                  <a:schemeClr val="tx1"/>
                </a:solidFill>
              </a:rPr>
              <a:t>Kad tek polazimo u prvi razred učimo pisati slova,brojeve i učimo čitati.</a:t>
            </a:r>
          </a:p>
          <a:p>
            <a:r>
              <a:rPr lang="hr-HR" sz="1800" dirty="0" smtClean="0">
                <a:solidFill>
                  <a:schemeClr val="tx1"/>
                </a:solidFill>
              </a:rPr>
              <a:t>Dok ne naučimo čitati ne možemo se snaći u nekim stvarima,kao na primjer ne  možemo</a:t>
            </a:r>
          </a:p>
          <a:p>
            <a:r>
              <a:rPr lang="hr-HR" sz="1800" dirty="0" smtClean="0">
                <a:solidFill>
                  <a:schemeClr val="tx1"/>
                </a:solidFill>
              </a:rPr>
              <a:t>Pročitati naslove s knjiga,s televizije…</a:t>
            </a:r>
          </a:p>
          <a:p>
            <a:r>
              <a:rPr lang="hr-HR" sz="1800" dirty="0" smtClean="0">
                <a:solidFill>
                  <a:schemeClr val="tx1"/>
                </a:solidFill>
              </a:rPr>
              <a:t>Škola nam je važna da bi nešto naučili.</a:t>
            </a:r>
          </a:p>
          <a:p>
            <a:r>
              <a:rPr lang="hr-HR" sz="1800" dirty="0" smtClean="0">
                <a:solidFill>
                  <a:schemeClr val="tx1"/>
                </a:solidFill>
              </a:rPr>
              <a:t>Škola nas obrazuje,uči nas kulturi i lijepom ponašanju.</a:t>
            </a:r>
          </a:p>
          <a:p>
            <a:r>
              <a:rPr lang="hr-HR" sz="1800" dirty="0" smtClean="0">
                <a:solidFill>
                  <a:schemeClr val="tx1"/>
                </a:solidFill>
              </a:rPr>
              <a:t>Poslije osam godina školovanja odlučujemo čime ćemo se u budućnosti baviti.</a:t>
            </a:r>
          </a:p>
          <a:p>
            <a:r>
              <a:rPr lang="hr-HR" sz="1800" dirty="0" smtClean="0">
                <a:solidFill>
                  <a:schemeClr val="tx1"/>
                </a:solidFill>
              </a:rPr>
              <a:t>Škola nam je jedan oslonac u životu.</a:t>
            </a:r>
          </a:p>
          <a:p>
            <a:r>
              <a:rPr lang="hr-HR" sz="1800" dirty="0" smtClean="0">
                <a:solidFill>
                  <a:schemeClr val="tx1"/>
                </a:solidFill>
              </a:rPr>
              <a:t>Bez škole ne možemo ništa škola nam je sve.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Moja Hercegovina moj dom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87431" y="1428736"/>
            <a:ext cx="7572428" cy="5605507"/>
          </a:xfrm>
        </p:spPr>
        <p:txBody>
          <a:bodyPr>
            <a:normAutofit/>
          </a:bodyPr>
          <a:lstStyle/>
          <a:p>
            <a:r>
              <a:rPr lang="hr-HR" sz="2800" dirty="0" smtClean="0">
                <a:solidFill>
                  <a:schemeClr val="tx1"/>
                </a:solidFill>
              </a:rPr>
              <a:t>Hercegovina je jako lijepa zemlja.</a:t>
            </a:r>
          </a:p>
          <a:p>
            <a:r>
              <a:rPr lang="hr-HR" sz="2800" dirty="0" smtClean="0">
                <a:solidFill>
                  <a:schemeClr val="tx1"/>
                </a:solidFill>
              </a:rPr>
              <a:t>Ona je poznata po velikim stećcima.</a:t>
            </a:r>
          </a:p>
          <a:p>
            <a:r>
              <a:rPr lang="hr-HR" sz="2800" dirty="0" smtClean="0">
                <a:solidFill>
                  <a:schemeClr val="tx1"/>
                </a:solidFill>
              </a:rPr>
              <a:t>U njoj ima jako poznato mjesto (Međugorje),u njemu ima puno stranih ljudi (stranaca).</a:t>
            </a:r>
          </a:p>
          <a:p>
            <a:r>
              <a:rPr lang="hr-HR" sz="2800" dirty="0" smtClean="0">
                <a:solidFill>
                  <a:schemeClr val="tx1"/>
                </a:solidFill>
              </a:rPr>
              <a:t>U njoj ima jako dobrih ljudi,a ima i zli.</a:t>
            </a:r>
          </a:p>
          <a:p>
            <a:r>
              <a:rPr lang="hr-HR" sz="2800" dirty="0" smtClean="0">
                <a:solidFill>
                  <a:schemeClr val="tx1"/>
                </a:solidFill>
              </a:rPr>
              <a:t>Ja ne bih volio živjeti u drugoj zemlji,jer Hercegovina je moja zemlja,moj dom.</a:t>
            </a:r>
            <a:endParaRPr lang="hr-HR" sz="2800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SOKAN\AppData\Local\Microsoft\Windows\Temporary Internet Files\Content.IE5\WNZOXFR3\MC90043367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928802"/>
            <a:ext cx="1031473" cy="20389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ctrTitle"/>
          </p:nvPr>
        </p:nvSpPr>
        <p:spPr>
          <a:xfrm>
            <a:off x="457200" y="142853"/>
            <a:ext cx="8229600" cy="857256"/>
          </a:xfrm>
        </p:spPr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Da sam ja učitelj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2" name="Podnaslov 1"/>
          <p:cNvSpPr>
            <a:spLocks noGrp="1"/>
          </p:cNvSpPr>
          <p:nvPr>
            <p:ph type="subTitle" idx="1"/>
          </p:nvPr>
        </p:nvSpPr>
        <p:spPr>
          <a:xfrm>
            <a:off x="1000100" y="1428736"/>
            <a:ext cx="7286676" cy="4786346"/>
          </a:xfrm>
        </p:spPr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Da sam ja učitelj bio bi puno stroži prema djeci. Na mom satu ne bi mogli pisnuti,ne bi ih puštao van,ispitivao bi ih svaki drugi dan kao što neki učitelji i nastavnici to rade nama. Da sam ja na mjestu nastavnika ja ne bih bio nikako blag prema djeci i volio bih da redovno uče pa ne bi bilo nikakvih problema. Jer ko ne uči normalno da mu je lošija ocjena. </a:t>
            </a:r>
          </a:p>
          <a:p>
            <a:endParaRPr lang="hr-HR" dirty="0"/>
          </a:p>
        </p:txBody>
      </p:sp>
      <p:pic>
        <p:nvPicPr>
          <p:cNvPr id="1026" name="Picture 2" descr="C:\Users\SOKAN\AppData\Local\Microsoft\Windows\Temporary Internet Files\Content.IE5\74RQK0LF\MP900409048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29330"/>
            <a:ext cx="9144000" cy="9286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ctrTitle"/>
          </p:nvPr>
        </p:nvSpPr>
        <p:spPr>
          <a:xfrm>
            <a:off x="457200" y="142853"/>
            <a:ext cx="8229600" cy="928694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Rano zimsko jutro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2" name="Podnaslov 1"/>
          <p:cNvSpPr>
            <a:spLocks noGrp="1"/>
          </p:cNvSpPr>
          <p:nvPr>
            <p:ph type="subTitle" idx="1"/>
          </p:nvPr>
        </p:nvSpPr>
        <p:spPr>
          <a:xfrm>
            <a:off x="1071538" y="1214422"/>
            <a:ext cx="7143800" cy="5000660"/>
          </a:xfrm>
        </p:spPr>
        <p:txBody>
          <a:bodyPr>
            <a:normAutofit fontScale="92500"/>
          </a:bodyPr>
          <a:lstStyle/>
          <a:p>
            <a:pPr algn="l"/>
            <a:r>
              <a:rPr lang="hr-HR" sz="2400" dirty="0" smtClean="0">
                <a:solidFill>
                  <a:schemeClr val="tx1"/>
                </a:solidFill>
              </a:rPr>
              <a:t>Prvi dan zime. Jutro je,padala je kiša. Vani se nije čuo ni jedan glas.</a:t>
            </a:r>
          </a:p>
          <a:p>
            <a:pPr algn="l"/>
            <a:r>
              <a:rPr lang="hr-HR" sz="2400" dirty="0" smtClean="0">
                <a:solidFill>
                  <a:schemeClr val="tx1"/>
                </a:solidFill>
              </a:rPr>
              <a:t>Samo su automobili prolazili cestom.</a:t>
            </a:r>
          </a:p>
          <a:p>
            <a:pPr algn="l"/>
            <a:r>
              <a:rPr lang="hr-HR" sz="2400" dirty="0" smtClean="0">
                <a:solidFill>
                  <a:schemeClr val="tx1"/>
                </a:solidFill>
              </a:rPr>
              <a:t>Kada sam polazio u školu bio sam umoran,a vani je bilo kao da je noć.</a:t>
            </a:r>
          </a:p>
          <a:p>
            <a:pPr algn="l"/>
            <a:r>
              <a:rPr lang="hr-HR" sz="2400" dirty="0" smtClean="0">
                <a:solidFill>
                  <a:schemeClr val="tx1"/>
                </a:solidFill>
              </a:rPr>
              <a:t>Nekako mi nedostaju oni ljetni dani kada je sve vani,biljke su zazelenile,ptice lete i cvrkuću , cvijeće cvijeta .</a:t>
            </a:r>
          </a:p>
          <a:p>
            <a:pPr algn="l"/>
            <a:r>
              <a:rPr lang="hr-HR" sz="2400" dirty="0" smtClean="0">
                <a:solidFill>
                  <a:schemeClr val="tx1"/>
                </a:solidFill>
              </a:rPr>
              <a:t>Sada u ovo zimsko jutro više nema sunca,ptice su odletjele,nema više onog  lijepog mirisnog cvijeća. Fali mi ljeto i igranje sa prijateljima u mom lijepom kraju.</a:t>
            </a:r>
          </a:p>
          <a:p>
            <a:pPr algn="l"/>
            <a:r>
              <a:rPr lang="hr-HR" sz="2400" dirty="0" smtClean="0">
                <a:solidFill>
                  <a:schemeClr val="tx1"/>
                </a:solidFill>
              </a:rPr>
              <a:t>Tokom dana kiša je prešla u snijeg.</a:t>
            </a:r>
          </a:p>
          <a:p>
            <a:pPr algn="l"/>
            <a:r>
              <a:rPr lang="hr-HR" sz="2400" dirty="0" smtClean="0">
                <a:solidFill>
                  <a:schemeClr val="tx1"/>
                </a:solidFill>
              </a:rPr>
              <a:t>Sva djeca su vesela izašla van,a ja sam bio tužan jer mi fale </a:t>
            </a:r>
            <a:r>
              <a:rPr lang="hr-HR" sz="2400" dirty="0" smtClean="0">
                <a:solidFill>
                  <a:schemeClr val="tx1"/>
                </a:solidFill>
              </a:rPr>
              <a:t>oni </a:t>
            </a:r>
            <a:r>
              <a:rPr lang="hr-HR" sz="2400" dirty="0" smtClean="0">
                <a:solidFill>
                  <a:schemeClr val="tx1"/>
                </a:solidFill>
              </a:rPr>
              <a:t>ljetni sunčani dani.</a:t>
            </a:r>
          </a:p>
          <a:p>
            <a:pPr algn="l"/>
            <a:endParaRPr lang="hr-H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SOKAN\AppData\Local\Microsoft\Windows\Temporary Internet Files\Content.IE5\0VERSF7L\MP900449107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3000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57224" y="285728"/>
            <a:ext cx="7772400" cy="1470025"/>
          </a:xfrm>
        </p:spPr>
        <p:txBody>
          <a:bodyPr/>
          <a:lstStyle/>
          <a:p>
            <a:r>
              <a:rPr lang="hr-HR" dirty="0" smtClean="0"/>
              <a:t>Istina o lektiri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7858180" cy="4643470"/>
          </a:xfrm>
        </p:spPr>
        <p:txBody>
          <a:bodyPr>
            <a:normAutofit lnSpcReduction="10000"/>
          </a:bodyPr>
          <a:lstStyle/>
          <a:p>
            <a:pPr algn="l"/>
            <a:r>
              <a:rPr lang="hr-HR" dirty="0" smtClean="0">
                <a:solidFill>
                  <a:schemeClr val="tx1"/>
                </a:solidFill>
              </a:rPr>
              <a:t>Imali smo sat lektire. Učiteljica je već rekla naslov druge lektire za idući mjesec.</a:t>
            </a:r>
          </a:p>
          <a:p>
            <a:pPr algn="l"/>
            <a:r>
              <a:rPr lang="hr-HR" dirty="0" smtClean="0">
                <a:solidFill>
                  <a:schemeClr val="tx1"/>
                </a:solidFill>
              </a:rPr>
              <a:t>Ta lektira je bila Divlji konj. Bio sam sav u čuđenju:”Što će meni ta lektira?” pa Bože moj to je glupo. Kada sam uzeo knjigu prvo sam je otvorio. O ne pa ta lektira ima dvjesto stranica. Ko će to pročitati,mislio sam u sebi.</a:t>
            </a:r>
          </a:p>
          <a:p>
            <a:pPr algn="l"/>
            <a:r>
              <a:rPr lang="hr-HR" dirty="0" smtClean="0">
                <a:solidFill>
                  <a:schemeClr val="tx1"/>
                </a:solidFill>
              </a:rPr>
              <a:t>Lektiru sam počeo čitati i skroz mi je se </a:t>
            </a:r>
            <a:r>
              <a:rPr lang="hr-HR" dirty="0" smtClean="0">
                <a:solidFill>
                  <a:schemeClr val="tx1"/>
                </a:solidFill>
              </a:rPr>
              <a:t>svidjela jer jako volim dječje romane.</a:t>
            </a:r>
            <a:endParaRPr lang="hr-H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ctrTitle"/>
          </p:nvPr>
        </p:nvSpPr>
        <p:spPr>
          <a:xfrm>
            <a:off x="457200" y="142853"/>
            <a:ext cx="8229600" cy="1143008"/>
          </a:xfrm>
        </p:spPr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Sadržaj: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2" name="Podnaslov 1"/>
          <p:cNvSpPr>
            <a:spLocks noGrp="1"/>
          </p:cNvSpPr>
          <p:nvPr>
            <p:ph type="subTitle" idx="1"/>
          </p:nvPr>
        </p:nvSpPr>
        <p:spPr>
          <a:xfrm>
            <a:off x="1295400" y="1500174"/>
            <a:ext cx="6400800" cy="4572032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1.Moj prvi dolazak u školu……….. 1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2.Moj put u liliput……………….. 3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3.Igra na </a:t>
            </a:r>
            <a:r>
              <a:rPr lang="hr-HR" dirty="0" err="1" smtClean="0">
                <a:solidFill>
                  <a:schemeClr val="tx1"/>
                </a:solidFill>
              </a:rPr>
              <a:t>Z</a:t>
            </a:r>
            <a:r>
              <a:rPr lang="hr-HR" dirty="0" err="1" smtClean="0">
                <a:solidFill>
                  <a:schemeClr val="tx1"/>
                </a:solidFill>
              </a:rPr>
              <a:t>orbinovcu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…………….. 6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4.Kava u podne……………………7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5.Prognoza vremena za sutra…………9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6.Kako sam naučio čitati……………..10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7.Zašto nam je škola važna……………12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8.Moja Hercegovina moj dom………….13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9.Da sam ja učitelj……………………14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10.Rano zimsko jutro……………….15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11.Istina o lektiri………………….17</a:t>
            </a:r>
          </a:p>
          <a:p>
            <a:pPr algn="l"/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42910" y="285729"/>
            <a:ext cx="7772400" cy="1000132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MOJ PRVI DOLAZAK U ŠKOLU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7715304" cy="5143536"/>
          </a:xfrm>
        </p:spPr>
        <p:txBody>
          <a:bodyPr>
            <a:normAutofit fontScale="70000" lnSpcReduction="20000"/>
          </a:bodyPr>
          <a:lstStyle/>
          <a:p>
            <a:r>
              <a:rPr lang="hr-HR" dirty="0">
                <a:solidFill>
                  <a:schemeClr val="tx1"/>
                </a:solidFill>
              </a:rPr>
              <a:t>Još jedan dan do polaska u školu.</a:t>
            </a:r>
          </a:p>
          <a:p>
            <a:r>
              <a:rPr lang="hr-HR" dirty="0">
                <a:solidFill>
                  <a:schemeClr val="tx1"/>
                </a:solidFill>
              </a:rPr>
              <a:t>Bila je nedjelja,ustao sam se i otišao na misu.</a:t>
            </a:r>
          </a:p>
          <a:p>
            <a:r>
              <a:rPr lang="hr-HR" dirty="0">
                <a:solidFill>
                  <a:schemeClr val="tx1"/>
                </a:solidFill>
              </a:rPr>
              <a:t>Kada sam se vratio </a:t>
            </a:r>
            <a:r>
              <a:rPr lang="hr-HR" dirty="0" smtClean="0">
                <a:solidFill>
                  <a:schemeClr val="tx1"/>
                </a:solidFill>
              </a:rPr>
              <a:t>cijeli </a:t>
            </a:r>
            <a:r>
              <a:rPr lang="hr-HR" dirty="0">
                <a:solidFill>
                  <a:schemeClr val="tx1"/>
                </a:solidFill>
              </a:rPr>
              <a:t>dan sam razmišljao:hoće li učiteljica biti dobra ili stroga,hoću li imati puno prijatelja i hoće li se oni sa mnom htjeti </a:t>
            </a:r>
            <a:r>
              <a:rPr lang="hr-HR" dirty="0" smtClean="0">
                <a:solidFill>
                  <a:schemeClr val="tx1"/>
                </a:solidFill>
              </a:rPr>
              <a:t>družiti. Svašta </a:t>
            </a:r>
            <a:r>
              <a:rPr lang="hr-HR" dirty="0">
                <a:solidFill>
                  <a:schemeClr val="tx1"/>
                </a:solidFill>
              </a:rPr>
              <a:t>mi je taj dan padalo na um.</a:t>
            </a:r>
          </a:p>
          <a:p>
            <a:r>
              <a:rPr lang="hr-HR" dirty="0">
                <a:solidFill>
                  <a:schemeClr val="tx1"/>
                </a:solidFill>
              </a:rPr>
              <a:t>Pala je </a:t>
            </a:r>
            <a:r>
              <a:rPr lang="hr-HR" dirty="0" smtClean="0">
                <a:solidFill>
                  <a:schemeClr val="tx1"/>
                </a:solidFill>
              </a:rPr>
              <a:t>noć. </a:t>
            </a:r>
            <a:r>
              <a:rPr lang="hr-HR" dirty="0" smtClean="0">
                <a:solidFill>
                  <a:schemeClr val="tx1"/>
                </a:solidFill>
              </a:rPr>
              <a:t>B</a:t>
            </a:r>
            <a:r>
              <a:rPr lang="hr-HR" dirty="0" smtClean="0">
                <a:solidFill>
                  <a:schemeClr val="tx1"/>
                </a:solidFill>
              </a:rPr>
              <a:t>ilo je vrijeme </a:t>
            </a:r>
            <a:r>
              <a:rPr lang="hr-HR" dirty="0">
                <a:solidFill>
                  <a:schemeClr val="tx1"/>
                </a:solidFill>
              </a:rPr>
              <a:t>spavanja.</a:t>
            </a:r>
          </a:p>
          <a:p>
            <a:r>
              <a:rPr lang="hr-HR" dirty="0">
                <a:solidFill>
                  <a:schemeClr val="tx1"/>
                </a:solidFill>
              </a:rPr>
              <a:t>Legao sam u krevet i nisam mogao zaspati,samo sam razmišljao o školi.</a:t>
            </a:r>
          </a:p>
          <a:p>
            <a:r>
              <a:rPr lang="hr-HR" dirty="0">
                <a:solidFill>
                  <a:schemeClr val="tx1"/>
                </a:solidFill>
              </a:rPr>
              <a:t>Svanulo je </a:t>
            </a:r>
            <a:r>
              <a:rPr lang="hr-HR" dirty="0" smtClean="0">
                <a:solidFill>
                  <a:schemeClr val="tx1"/>
                </a:solidFill>
              </a:rPr>
              <a:t>jutro. Plakao </a:t>
            </a:r>
            <a:r>
              <a:rPr lang="hr-HR" dirty="0">
                <a:solidFill>
                  <a:schemeClr val="tx1"/>
                </a:solidFill>
              </a:rPr>
              <a:t>sam od sreće,ali bilo me je ipak malo strah jer sam svašta jučer razmišljao.</a:t>
            </a:r>
          </a:p>
          <a:p>
            <a:r>
              <a:rPr lang="hr-HR" dirty="0">
                <a:solidFill>
                  <a:schemeClr val="tx1"/>
                </a:solidFill>
              </a:rPr>
              <a:t>Stigao sam u školu i </a:t>
            </a:r>
            <a:r>
              <a:rPr lang="hr-HR" dirty="0" smtClean="0">
                <a:solidFill>
                  <a:schemeClr val="tx1"/>
                </a:solidFill>
              </a:rPr>
              <a:t>upoznao učiteljicu. Strah </a:t>
            </a:r>
            <a:r>
              <a:rPr lang="hr-HR" dirty="0">
                <a:solidFill>
                  <a:schemeClr val="tx1"/>
                </a:solidFill>
              </a:rPr>
              <a:t>je </a:t>
            </a:r>
            <a:r>
              <a:rPr lang="hr-HR" dirty="0" smtClean="0">
                <a:solidFill>
                  <a:schemeClr val="tx1"/>
                </a:solidFill>
              </a:rPr>
              <a:t>nestao jer </a:t>
            </a:r>
            <a:r>
              <a:rPr lang="hr-HR" dirty="0">
                <a:solidFill>
                  <a:schemeClr val="tx1"/>
                </a:solidFill>
              </a:rPr>
              <a:t>sam vidio puno </a:t>
            </a:r>
            <a:r>
              <a:rPr lang="hr-HR" dirty="0" smtClean="0">
                <a:solidFill>
                  <a:schemeClr val="tx1"/>
                </a:solidFill>
              </a:rPr>
              <a:t>djece. Učiteljica </a:t>
            </a:r>
            <a:r>
              <a:rPr lang="hr-HR" dirty="0">
                <a:solidFill>
                  <a:schemeClr val="tx1"/>
                </a:solidFill>
              </a:rPr>
              <a:t>je bila moja susjeda.</a:t>
            </a:r>
          </a:p>
          <a:p>
            <a:r>
              <a:rPr lang="hr-HR" dirty="0">
                <a:solidFill>
                  <a:schemeClr val="tx1"/>
                </a:solidFill>
              </a:rPr>
              <a:t>Od tada sam rekao 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dirty="0">
                <a:solidFill>
                  <a:schemeClr val="tx1"/>
                </a:solidFill>
              </a:rPr>
              <a:t>sebi da se nemam čega bojati.</a:t>
            </a:r>
          </a:p>
          <a:p>
            <a:r>
              <a:rPr lang="hr-HR" dirty="0">
                <a:solidFill>
                  <a:schemeClr val="tx1"/>
                </a:solidFill>
              </a:rPr>
              <a:t>Sada mi je škola zakon.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571480"/>
            <a:ext cx="6400800" cy="5067320"/>
          </a:xfrm>
        </p:spPr>
        <p:txBody>
          <a:bodyPr/>
          <a:lstStyle/>
          <a:p>
            <a:endParaRPr lang="hr-HR" dirty="0"/>
          </a:p>
        </p:txBody>
      </p:sp>
      <p:pic>
        <p:nvPicPr>
          <p:cNvPr id="1027" name="Picture 3" descr="C:\Users\SOKAN\AppData\Local\Microsoft\Windows\Temporary Internet Files\Content.IE5\9V4Q1MDN\MP900442438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90908"/>
            <a:ext cx="9144000" cy="54761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MOJ PUT U LILIPUT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14348" y="1500174"/>
            <a:ext cx="7643866" cy="4714908"/>
          </a:xfrm>
        </p:spPr>
        <p:txBody>
          <a:bodyPr>
            <a:normAutofit fontScale="62500" lnSpcReduction="2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 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Jednoga dana sa svojim prijateljima sam krenuo vlakom na put u malo mjesto po imenu Liliput.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Kada smo stigli sve je bilo potpuno drugačije.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moji </a:t>
            </a:r>
            <a:r>
              <a:rPr lang="hr-HR" dirty="0" smtClean="0">
                <a:solidFill>
                  <a:schemeClr val="tx1"/>
                </a:solidFill>
              </a:rPr>
              <a:t>prijatelji i ja </a:t>
            </a:r>
            <a:r>
              <a:rPr lang="hr-HR" dirty="0" smtClean="0">
                <a:solidFill>
                  <a:schemeClr val="tx1"/>
                </a:solidFill>
              </a:rPr>
              <a:t>smo bili kao divovi među onim </a:t>
            </a:r>
            <a:r>
              <a:rPr lang="hr-HR" dirty="0" smtClean="0">
                <a:solidFill>
                  <a:schemeClr val="tx1"/>
                </a:solidFill>
              </a:rPr>
              <a:t>ljudima. </a:t>
            </a:r>
            <a:r>
              <a:rPr lang="hr-HR" dirty="0" smtClean="0">
                <a:solidFill>
                  <a:schemeClr val="tx1"/>
                </a:solidFill>
              </a:rPr>
              <a:t>T</a:t>
            </a:r>
            <a:r>
              <a:rPr lang="hr-HR" dirty="0" smtClean="0">
                <a:solidFill>
                  <a:schemeClr val="tx1"/>
                </a:solidFill>
              </a:rPr>
              <a:t>i </a:t>
            </a:r>
            <a:r>
              <a:rPr lang="hr-HR" dirty="0" smtClean="0">
                <a:solidFill>
                  <a:schemeClr val="tx1"/>
                </a:solidFill>
              </a:rPr>
              <a:t>ljudi su bili jako </a:t>
            </a:r>
            <a:r>
              <a:rPr lang="hr-HR" dirty="0" smtClean="0">
                <a:solidFill>
                  <a:schemeClr val="tx1"/>
                </a:solidFill>
              </a:rPr>
              <a:t>maleni te smo </a:t>
            </a:r>
            <a:r>
              <a:rPr lang="hr-HR" dirty="0" smtClean="0">
                <a:solidFill>
                  <a:schemeClr val="tx1"/>
                </a:solidFill>
              </a:rPr>
              <a:t>morali paziti </a:t>
            </a:r>
            <a:r>
              <a:rPr lang="hr-HR" dirty="0" smtClean="0">
                <a:solidFill>
                  <a:schemeClr val="tx1"/>
                </a:solidFill>
              </a:rPr>
              <a:t>kuda </a:t>
            </a:r>
            <a:r>
              <a:rPr lang="hr-HR" dirty="0" smtClean="0">
                <a:solidFill>
                  <a:schemeClr val="tx1"/>
                </a:solidFill>
              </a:rPr>
              <a:t>hodamo da ih ne zgazimo.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Umorni od putovanja sjeli smo i odmorili se.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 Zaspao sam.</a:t>
            </a:r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Kada sam se probudio mojih prijatelja više nije bilo.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Zapitao sam se! Gdje su?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U mislima mi je bilo:da nisu možda pobjegli od mene,da ih nisu možda oteli </a:t>
            </a:r>
            <a:r>
              <a:rPr lang="hr-HR" dirty="0" smtClean="0">
                <a:solidFill>
                  <a:schemeClr val="tx1"/>
                </a:solidFill>
              </a:rPr>
              <a:t>L</a:t>
            </a:r>
            <a:r>
              <a:rPr lang="hr-HR" dirty="0" smtClean="0">
                <a:solidFill>
                  <a:schemeClr val="tx1"/>
                </a:solidFill>
              </a:rPr>
              <a:t>iliputanci,ali </a:t>
            </a:r>
            <a:r>
              <a:rPr lang="hr-HR" dirty="0" smtClean="0">
                <a:solidFill>
                  <a:schemeClr val="tx1"/>
                </a:solidFill>
              </a:rPr>
              <a:t>tako sićušni ljudi sigurno nisu mogli oteti nas divove.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Gladan i usamljen pošao sam u potragu za mojim prijateljima.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Hodao </a:t>
            </a:r>
            <a:r>
              <a:rPr lang="hr-HR" dirty="0" smtClean="0">
                <a:solidFill>
                  <a:schemeClr val="tx1"/>
                </a:solidFill>
              </a:rPr>
              <a:t>sam ne </a:t>
            </a:r>
            <a:r>
              <a:rPr lang="hr-HR" dirty="0" smtClean="0">
                <a:solidFill>
                  <a:schemeClr val="tx1"/>
                </a:solidFill>
              </a:rPr>
              <a:t>primjećujući da me prate ta sitna stvorenja.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Odjednom čuh jedan </a:t>
            </a:r>
            <a:r>
              <a:rPr lang="hr-HR" dirty="0" smtClean="0">
                <a:solidFill>
                  <a:schemeClr val="tx1"/>
                </a:solidFill>
              </a:rPr>
              <a:t>glas. </a:t>
            </a:r>
            <a:r>
              <a:rPr lang="hr-HR" dirty="0" err="1" smtClean="0">
                <a:solidFill>
                  <a:schemeClr val="tx1"/>
                </a:solidFill>
              </a:rPr>
              <a:t>Go</a:t>
            </a:r>
            <a:r>
              <a:rPr lang="hr-HR" dirty="0" smtClean="0">
                <a:solidFill>
                  <a:schemeClr val="tx1"/>
                </a:solidFill>
              </a:rPr>
              <a:t>?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71538" y="357166"/>
            <a:ext cx="7500990" cy="6143668"/>
          </a:xfrm>
        </p:spPr>
        <p:txBody>
          <a:bodyPr>
            <a:normAutofit fontScale="55000" lnSpcReduction="2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Okrenuo sam </a:t>
            </a:r>
            <a:r>
              <a:rPr lang="hr-HR" dirty="0" smtClean="0">
                <a:solidFill>
                  <a:schemeClr val="tx1"/>
                </a:solidFill>
              </a:rPr>
              <a:t>se kad odjednom </a:t>
            </a:r>
            <a:r>
              <a:rPr lang="hr-HR" dirty="0" smtClean="0">
                <a:solidFill>
                  <a:schemeClr val="tx1"/>
                </a:solidFill>
              </a:rPr>
              <a:t>ugledah </a:t>
            </a:r>
            <a:r>
              <a:rPr lang="hr-HR" dirty="0" smtClean="0">
                <a:solidFill>
                  <a:schemeClr val="tx1"/>
                </a:solidFill>
              </a:rPr>
              <a:t>sitna stvorenja kako me pokušaju ubiti,ali sreća imao sam na sebi neki štit koji je bio otporan na te njihove male metke.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Pucali su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hr-HR" dirty="0" smtClean="0">
                <a:solidFill>
                  <a:schemeClr val="tx1"/>
                </a:solidFill>
              </a:rPr>
              <a:t>ali i dalje me nisu uspjeli pogoditi.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Nastavio sam hodati ali oni i dalje nisu htjeli odustati.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Kada sam hodao čuo sam neke poznate </a:t>
            </a:r>
            <a:r>
              <a:rPr lang="hr-HR" dirty="0" smtClean="0">
                <a:solidFill>
                  <a:schemeClr val="tx1"/>
                </a:solidFill>
              </a:rPr>
              <a:t>glasove u daljini.</a:t>
            </a:r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Upomoć! </a:t>
            </a:r>
            <a:r>
              <a:rPr lang="hr-HR" dirty="0" smtClean="0">
                <a:solidFill>
                  <a:schemeClr val="tx1"/>
                </a:solidFill>
              </a:rPr>
              <a:t>I</a:t>
            </a:r>
            <a:r>
              <a:rPr lang="hr-HR" dirty="0" smtClean="0">
                <a:solidFill>
                  <a:schemeClr val="tx1"/>
                </a:solidFill>
              </a:rPr>
              <a:t>stu </a:t>
            </a:r>
            <a:r>
              <a:rPr lang="hr-HR" dirty="0" smtClean="0">
                <a:solidFill>
                  <a:schemeClr val="tx1"/>
                </a:solidFill>
              </a:rPr>
              <a:t>riječ je govorilo oko desetak glasova u isto vrijeme,pa ih nisam dobro razumio.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Trčao </a:t>
            </a:r>
            <a:r>
              <a:rPr lang="hr-HR" dirty="0" smtClean="0">
                <a:solidFill>
                  <a:schemeClr val="tx1"/>
                </a:solidFill>
              </a:rPr>
              <a:t>sam </a:t>
            </a:r>
            <a:r>
              <a:rPr lang="hr-HR" dirty="0" smtClean="0">
                <a:solidFill>
                  <a:schemeClr val="tx1"/>
                </a:solidFill>
              </a:rPr>
              <a:t>te sam </a:t>
            </a:r>
            <a:r>
              <a:rPr lang="hr-HR" dirty="0" smtClean="0">
                <a:solidFill>
                  <a:schemeClr val="tx1"/>
                </a:solidFill>
              </a:rPr>
              <a:t>bio što dalje od tih sitnih malih </a:t>
            </a:r>
            <a:r>
              <a:rPr lang="hr-HR" dirty="0" smtClean="0">
                <a:solidFill>
                  <a:schemeClr val="tx1"/>
                </a:solidFill>
              </a:rPr>
              <a:t>bića.</a:t>
            </a:r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Što sam dalje trčao sve sam bio bliže tim glasovima.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Dok sam trčao ugledao sam neki brod u daljini,a taj je brod bio pun nekih ljudi.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Pretpostavljao sam </a:t>
            </a:r>
            <a:r>
              <a:rPr lang="hr-HR" dirty="0" smtClean="0">
                <a:solidFill>
                  <a:schemeClr val="tx1"/>
                </a:solidFill>
              </a:rPr>
              <a:t>da su to neki putnici iz daljine došli u malo mjesto u </a:t>
            </a:r>
            <a:r>
              <a:rPr lang="hr-HR" dirty="0" smtClean="0">
                <a:solidFill>
                  <a:schemeClr val="tx1"/>
                </a:solidFill>
              </a:rPr>
              <a:t>Liliput. Ali </a:t>
            </a:r>
            <a:r>
              <a:rPr lang="hr-HR" dirty="0" smtClean="0">
                <a:solidFill>
                  <a:schemeClr val="tx1"/>
                </a:solidFill>
              </a:rPr>
              <a:t>ako su to </a:t>
            </a:r>
            <a:r>
              <a:rPr lang="hr-HR" dirty="0" smtClean="0">
                <a:solidFill>
                  <a:schemeClr val="tx1"/>
                </a:solidFill>
              </a:rPr>
              <a:t>putnici, </a:t>
            </a:r>
            <a:r>
              <a:rPr lang="hr-HR" dirty="0" smtClean="0">
                <a:solidFill>
                  <a:schemeClr val="tx1"/>
                </a:solidFill>
              </a:rPr>
              <a:t>tko je onda govorio upomoć.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Bio sam uporan,htio sam trčati do tog broda da vidim jesu li to zaista putnici iz drugog kraja.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Kada sam došao bliže ugledao sam jednog od svojih prijatelja,oni su </a:t>
            </a:r>
            <a:r>
              <a:rPr lang="hr-HR" dirty="0" smtClean="0">
                <a:solidFill>
                  <a:schemeClr val="tx1"/>
                </a:solidFill>
              </a:rPr>
              <a:t>zvali </a:t>
            </a:r>
            <a:r>
              <a:rPr lang="hr-HR" dirty="0" smtClean="0">
                <a:solidFill>
                  <a:schemeClr val="tx1"/>
                </a:solidFill>
              </a:rPr>
              <a:t>upomoć</a:t>
            </a:r>
            <a:r>
              <a:rPr lang="hr-HR" dirty="0" smtClean="0">
                <a:solidFill>
                  <a:schemeClr val="tx1"/>
                </a:solidFill>
              </a:rPr>
              <a:t>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Kada sam došao oni su bili zavezani velikim debelim konopcem na brodu.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Brzo sam ih odvezao i odmah </a:t>
            </a:r>
            <a:r>
              <a:rPr lang="hr-HR" dirty="0" smtClean="0">
                <a:solidFill>
                  <a:schemeClr val="tx1"/>
                </a:solidFill>
              </a:rPr>
              <a:t>smo </a:t>
            </a:r>
            <a:r>
              <a:rPr lang="hr-HR" dirty="0" smtClean="0">
                <a:solidFill>
                  <a:schemeClr val="tx1"/>
                </a:solidFill>
              </a:rPr>
              <a:t>otputovali kući.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Nakon dugog putovanja </a:t>
            </a:r>
            <a:r>
              <a:rPr lang="hr-HR" dirty="0" smtClean="0">
                <a:solidFill>
                  <a:schemeClr val="tx1"/>
                </a:solidFill>
              </a:rPr>
              <a:t>moji prijatelji i ja </a:t>
            </a:r>
            <a:r>
              <a:rPr lang="hr-HR" dirty="0" smtClean="0">
                <a:solidFill>
                  <a:schemeClr val="tx1"/>
                </a:solidFill>
              </a:rPr>
              <a:t>smo sretno doputovali svojim kućama.</a:t>
            </a:r>
            <a:endParaRPr lang="hr-H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KAN\AppData\Local\Microsoft\Windows\Temporary Internet Files\Content.IE5\PSSKDN2B\MC90039852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928670"/>
            <a:ext cx="7358114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143007"/>
          </a:xfrm>
        </p:spPr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IGRA NA ZORBINOVCU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00034" y="1357298"/>
            <a:ext cx="8143932" cy="5143536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Bio je jako lijep dan.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Sunce je sijalo,igrali smo nogomet.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Na </a:t>
            </a:r>
            <a:r>
              <a:rPr lang="hr-HR" dirty="0" err="1" smtClean="0">
                <a:solidFill>
                  <a:schemeClr val="tx1"/>
                </a:solidFill>
              </a:rPr>
              <a:t>zorbinovcu</a:t>
            </a:r>
            <a:r>
              <a:rPr lang="hr-HR" dirty="0" smtClean="0">
                <a:solidFill>
                  <a:schemeClr val="tx1"/>
                </a:solidFill>
              </a:rPr>
              <a:t> je bila cijela družina, bilo nas je dvanaest.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Na </a:t>
            </a:r>
            <a:r>
              <a:rPr lang="hr-HR" dirty="0" err="1" smtClean="0">
                <a:solidFill>
                  <a:schemeClr val="tx1"/>
                </a:solidFill>
              </a:rPr>
              <a:t>zorbinovcu</a:t>
            </a:r>
            <a:r>
              <a:rPr lang="hr-HR" dirty="0" smtClean="0">
                <a:solidFill>
                  <a:schemeClr val="tx1"/>
                </a:solidFill>
              </a:rPr>
              <a:t> smo imali jako male golove.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Dok smo igrali meni je palo na um da napravimo veće golove,od drveta.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Cijela družina je se s tim složila.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Ja sam bio jako sretan,pa sam iz čista mira rekao:zašto ih mi ne bih odmah napravili?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Donijeli  smo  cijelu opremu i pošli praviti.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Jedan od naših prijatelj je genijalac u tome pa smo dali njemu prednost za te golove.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On je  bio jako sretan </a:t>
            </a:r>
            <a:r>
              <a:rPr lang="hr-HR" dirty="0" smtClean="0">
                <a:solidFill>
                  <a:schemeClr val="tx1"/>
                </a:solidFill>
              </a:rPr>
              <a:t>što je </a:t>
            </a:r>
            <a:r>
              <a:rPr lang="hr-HR" dirty="0" smtClean="0">
                <a:solidFill>
                  <a:schemeClr val="tx1"/>
                </a:solidFill>
              </a:rPr>
              <a:t>to jako dobro napravio.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Golove smo postavili pa smo veselo nastavili igrati nogomet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KAVA U PODNE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57158" y="1571612"/>
            <a:ext cx="8358246" cy="5143536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Bio sam vani sa svojim prijateljima.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Na satu je bilo jedanaest sati,igrali smo se nogometa.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To vrijeme je za mene bilo jako kasno jer ja svaki dan u podne sa svojim susjedama pijem kavu.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Dok smo igrali odjednom je na crkvenom zvonu zazvonilo podne.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Brzo sam potrčao,ostavio svoje prijatelje i otišao na kavu u susjede Željke.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Moji prijatelji su bili jako začuđeni jer sam i ja ostavio na travi i potrčao na kavu.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Kada sam je popio vratio sam se na livadu i rekao svojim prijateljima da otu kavu pijem svaki dan u podne.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Oni su mi oprostili i rekli da ubuduće neće dolaziti u toliko sati.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OKAN\AppData\Local\Microsoft\Windows\Temporary Internet Files\Content.IE5\9V4Q1MDN\MP900449123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8290" y="0"/>
            <a:ext cx="602742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1204</Words>
  <Application>Microsoft Office PowerPoint</Application>
  <PresentationFormat>Prikaz na zaslonu (4:3)</PresentationFormat>
  <Paragraphs>130</Paragraphs>
  <Slides>19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0" baseType="lpstr">
      <vt:lpstr>Office tema</vt:lpstr>
      <vt:lpstr>Slobodan kao u raju</vt:lpstr>
      <vt:lpstr>MOJ PRVI DOLAZAK U ŠKOLU</vt:lpstr>
      <vt:lpstr>Slajd 3</vt:lpstr>
      <vt:lpstr>MOJ PUT U LILIPUT</vt:lpstr>
      <vt:lpstr>Slajd 5</vt:lpstr>
      <vt:lpstr>Slajd 6</vt:lpstr>
      <vt:lpstr>IGRA NA ZORBINOVCU</vt:lpstr>
      <vt:lpstr>KAVA U PODNE</vt:lpstr>
      <vt:lpstr>Slajd 9</vt:lpstr>
      <vt:lpstr>Prognoza vremena za sutra</vt:lpstr>
      <vt:lpstr>Kako sam naučio čitati</vt:lpstr>
      <vt:lpstr>Slajd 12</vt:lpstr>
      <vt:lpstr>Zašto nam je škola važna</vt:lpstr>
      <vt:lpstr>Moja Hercegovina moj dom</vt:lpstr>
      <vt:lpstr>Da sam ja učitelj</vt:lpstr>
      <vt:lpstr>Rano zimsko jutro</vt:lpstr>
      <vt:lpstr>Slajd 17</vt:lpstr>
      <vt:lpstr>Istina o lektiri</vt:lpstr>
      <vt:lpstr>Sadržaj: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Slobodan kao u raju</dc:title>
  <dc:creator>SOKAN</dc:creator>
  <cp:lastModifiedBy>SOKAN</cp:lastModifiedBy>
  <cp:revision>32</cp:revision>
  <dcterms:created xsi:type="dcterms:W3CDTF">2014-01-20T10:23:11Z</dcterms:created>
  <dcterms:modified xsi:type="dcterms:W3CDTF">2014-02-10T19:04:29Z</dcterms:modified>
</cp:coreProperties>
</file>