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9" r:id="rId13"/>
    <p:sldId id="270" r:id="rId14"/>
    <p:sldId id="272" r:id="rId15"/>
    <p:sldId id="273" r:id="rId16"/>
    <p:sldId id="296" r:id="rId17"/>
    <p:sldId id="276" r:id="rId18"/>
    <p:sldId id="299" r:id="rId19"/>
    <p:sldId id="279" r:id="rId20"/>
    <p:sldId id="297" r:id="rId21"/>
    <p:sldId id="282" r:id="rId22"/>
    <p:sldId id="298" r:id="rId23"/>
    <p:sldId id="285" r:id="rId24"/>
    <p:sldId id="287" r:id="rId25"/>
    <p:sldId id="288" r:id="rId26"/>
    <p:sldId id="290" r:id="rId27"/>
    <p:sldId id="291" r:id="rId28"/>
    <p:sldId id="300" r:id="rId29"/>
    <p:sldId id="293" r:id="rId3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096C9E-162D-4973-8D79-DA855FD86A9A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7A8417-860B-419F-9BFC-9E1777B89CD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0" Type="http://schemas.openxmlformats.org/officeDocument/2006/relationships/slide" Target="slide20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Baza podataka-INFORMATIKA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252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4.Koji objekti se mogu koristiti za kreiranje forme?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UPITI I IZVJEŠTAJI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SAMO TABLICE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TABLICE I IZVJEŠTAJI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TABLICE </a:t>
            </a:r>
            <a:r>
              <a:rPr lang="hr-HR" dirty="0">
                <a:hlinkClick r:id="rId3" action="ppaction://hlinksldjump"/>
              </a:rPr>
              <a:t>I </a:t>
            </a:r>
            <a:r>
              <a:rPr lang="hr-HR" dirty="0" smtClean="0">
                <a:hlinkClick r:id="rId3" action="ppaction://hlinksldjump"/>
              </a:rPr>
              <a:t>UPITI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107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11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5.Testiranje baze podataka se odnosi na: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Popravku grešaka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Uvođenje promjena na zahtjev korisnika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Razvijanje prototipova baze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Podešavanje parametra u DBMS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777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119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6.Koji tip podataka se koristi za polje „PLAĆA”?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Tekst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Valuta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Samonumeriranje</a:t>
            </a:r>
            <a:r>
              <a:rPr lang="hr-HR" dirty="0" smtClean="0"/>
              <a:t> </a:t>
            </a:r>
          </a:p>
          <a:p>
            <a:r>
              <a:rPr lang="hr-HR" dirty="0" smtClean="0">
                <a:hlinkClick r:id="rId2" action="ppaction://hlinksldjump"/>
              </a:rPr>
              <a:t>Datum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394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430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7.Koji tip podataka se koristi za polje „IME I PREZIME”?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Tekst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Valuta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Samonumeriranje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Datum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262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3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8.Koje polje se pojavljuje kao kvadratić u tablici?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DA/NE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Dopis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OLE objekt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Broj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tekst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687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24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hlinkClick r:id="rId2" action="ppaction://hlinksldjump"/>
              </a:rPr>
              <a:t>1.</a:t>
            </a:r>
            <a:endParaRPr lang="hr-HR" sz="4000" dirty="0" smtClean="0"/>
          </a:p>
          <a:p>
            <a:r>
              <a:rPr lang="hr-HR" sz="4000" dirty="0" smtClean="0">
                <a:hlinkClick r:id="rId3" action="ppaction://hlinksldjump"/>
              </a:rPr>
              <a:t>2.</a:t>
            </a:r>
            <a:endParaRPr lang="hr-HR" sz="4000" dirty="0" smtClean="0"/>
          </a:p>
          <a:p>
            <a:r>
              <a:rPr lang="hr-HR" sz="4000" dirty="0" smtClean="0">
                <a:hlinkClick r:id="rId4" action="ppaction://hlinksldjump"/>
              </a:rPr>
              <a:t>3.</a:t>
            </a:r>
            <a:endParaRPr lang="hr-HR" sz="4000" dirty="0" smtClean="0"/>
          </a:p>
          <a:p>
            <a:r>
              <a:rPr lang="hr-HR" sz="4000" dirty="0" smtClean="0">
                <a:hlinkClick r:id="rId5" action="ppaction://hlinksldjump"/>
              </a:rPr>
              <a:t>4.</a:t>
            </a:r>
            <a:endParaRPr lang="hr-HR" sz="4000" dirty="0" smtClean="0"/>
          </a:p>
          <a:p>
            <a:r>
              <a:rPr lang="hr-HR" sz="4000" dirty="0" smtClean="0">
                <a:hlinkClick r:id="rId6" action="ppaction://hlinksldjump"/>
              </a:rPr>
              <a:t>5.</a:t>
            </a:r>
            <a:endParaRPr lang="hr-HR" sz="4000" dirty="0" smtClean="0"/>
          </a:p>
          <a:p>
            <a:r>
              <a:rPr lang="hr-HR" sz="4000" dirty="0" smtClean="0">
                <a:hlinkClick r:id="rId7" action="ppaction://hlinksldjump"/>
              </a:rPr>
              <a:t>6.</a:t>
            </a:r>
            <a:endParaRPr lang="hr-HR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hlinkClick r:id="rId8" action="ppaction://hlinksldjump"/>
              </a:rPr>
              <a:t>7.</a:t>
            </a:r>
            <a:endParaRPr lang="hr-HR" sz="4000" dirty="0" smtClean="0"/>
          </a:p>
          <a:p>
            <a:r>
              <a:rPr lang="hr-HR" sz="4000" dirty="0" smtClean="0">
                <a:hlinkClick r:id="rId9" action="ppaction://hlinksldjump"/>
              </a:rPr>
              <a:t>8.</a:t>
            </a:r>
            <a:endParaRPr lang="hr-HR" sz="4000" dirty="0" smtClean="0"/>
          </a:p>
          <a:p>
            <a:r>
              <a:rPr lang="hr-HR" sz="4000" dirty="0" smtClean="0">
                <a:hlinkClick r:id="rId10" action="ppaction://hlinksldjump"/>
              </a:rPr>
              <a:t>9.</a:t>
            </a:r>
            <a:endParaRPr lang="hr-HR" sz="4000" dirty="0" smtClean="0"/>
          </a:p>
          <a:p>
            <a:r>
              <a:rPr lang="hr-HR" sz="4000" dirty="0" smtClean="0">
                <a:hlinkClick r:id="rId11" action="ppaction://hlinksldjump"/>
              </a:rPr>
              <a:t>10.</a:t>
            </a:r>
            <a:endParaRPr lang="hr-HR" sz="4000" dirty="0" smtClean="0"/>
          </a:p>
          <a:p>
            <a:r>
              <a:rPr lang="hr-HR" sz="4000" dirty="0" smtClean="0">
                <a:hlinkClick r:id="rId12" action="ppaction://hlinksldjump"/>
              </a:rPr>
              <a:t>11.</a:t>
            </a:r>
            <a:endParaRPr lang="hr-HR" sz="4000" dirty="0" smtClean="0"/>
          </a:p>
          <a:p>
            <a:r>
              <a:rPr lang="hr-HR" sz="4000" dirty="0" smtClean="0">
                <a:hlinkClick r:id="rId13" action="ppaction://hlinksldjump"/>
              </a:rPr>
              <a:t>12.</a:t>
            </a: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261755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9.Kako se naziva presjek reda i kolone?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Obrazac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Pokazivač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Ćelija 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Zapis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574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80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10.U kojem modelu je baza podataka predstavljena usmjerenim grafovima?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Relacijskom modelu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Mrežnom modelu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Objektnom modelu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Upitnom modelu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7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302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11.Koji od sljedećih pojmova nije objekt baze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Izvještaji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Obrasci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Prikaz dizajna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Upiti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379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0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12.Prvi korak stvaranja nove baze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Planiranje tablice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Unošenje podataka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Napraviti izvještaj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Napraviti upit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6748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41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55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Učenik:Josip Stojić (Mate</a:t>
            </a:r>
            <a:r>
              <a:rPr lang="hr-HR" dirty="0" smtClean="0"/>
              <a:t>)</a:t>
            </a:r>
          </a:p>
          <a:p>
            <a:r>
              <a:rPr lang="hr-HR" dirty="0" smtClean="0"/>
              <a:t>razred:9.b</a:t>
            </a:r>
            <a:endParaRPr lang="hr-HR" dirty="0" smtClean="0"/>
          </a:p>
          <a:p>
            <a:r>
              <a:rPr lang="hr-HR" dirty="0" smtClean="0"/>
              <a:t>Nastavnica:Silvana Smoljan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236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1.Što je baza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Baza podataka je neorganizirani skup podataka kojim nije moguće pronaći i razvrstati podatke na brz način.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Baza podataka je organizirani skup podataka kojim je moguće pronaći, izdvojiti i razvrstati podatke na brz način.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93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16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28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2.Koja je skraćenica za upravljanje bazom podataka?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DSMB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SDBM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DBMS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MBSD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557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70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400" dirty="0" smtClean="0"/>
              <a:t>3.Koji je temeljni objekt baze podataka u kojoj su pohranjeni podatci?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UPITI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TABLICE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IZVJEŠĆE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OBRASCI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83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2339752" y="2276872"/>
            <a:ext cx="4536504" cy="3168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20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</TotalTime>
  <Words>279</Words>
  <Application>Microsoft Office PowerPoint</Application>
  <PresentationFormat>On-screen Show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Baza podataka-INFORMATIKA</vt:lpstr>
      <vt:lpstr>PITANJA</vt:lpstr>
      <vt:lpstr>1.Što je baza podataka?</vt:lpstr>
      <vt:lpstr>NETOČNO!</vt:lpstr>
      <vt:lpstr>TOČNO!</vt:lpstr>
      <vt:lpstr>2.Koja je skraćenica za upravljanje bazom podataka?</vt:lpstr>
      <vt:lpstr>NETOČNO!</vt:lpstr>
      <vt:lpstr>3.Koji je temeljni objekt baze podataka u kojoj su pohranjeni podatci?</vt:lpstr>
      <vt:lpstr>NETOČNO!</vt:lpstr>
      <vt:lpstr>4.Koji objekti se mogu koristiti za kreiranje forme?</vt:lpstr>
      <vt:lpstr>NETOČNO!</vt:lpstr>
      <vt:lpstr>5.Testiranje baze podataka se odnosi na:</vt:lpstr>
      <vt:lpstr>NETOČNO!</vt:lpstr>
      <vt:lpstr>6.Koji tip podataka se koristi za polje „PLAĆA”?</vt:lpstr>
      <vt:lpstr>NETOČNO!</vt:lpstr>
      <vt:lpstr>7.Koji tip podataka se koristi za polje „IME I PREZIME”?</vt:lpstr>
      <vt:lpstr>NETOČNO!</vt:lpstr>
      <vt:lpstr>8.Koje polje se pojavljuje kao kvadratić u tablici?</vt:lpstr>
      <vt:lpstr>NETOČNO!</vt:lpstr>
      <vt:lpstr>9.Kako se naziva presjek reda i kolone?</vt:lpstr>
      <vt:lpstr>NETOČNO!</vt:lpstr>
      <vt:lpstr>10.U kojem modelu je baza podataka predstavljena usmjerenim grafovima?</vt:lpstr>
      <vt:lpstr>NETOČNO!</vt:lpstr>
      <vt:lpstr>11.Koji od sljedećih pojmova nije objekt baze podataka?</vt:lpstr>
      <vt:lpstr>NETOČNO!</vt:lpstr>
      <vt:lpstr>12.Prvi korak stvaranja nove baze podataka?</vt:lpstr>
      <vt:lpstr>NETOČNO!</vt:lpstr>
      <vt:lpstr>TOČNO!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Baza podataka</dc:title>
  <dc:creator>veso</dc:creator>
  <cp:lastModifiedBy>veso</cp:lastModifiedBy>
  <cp:revision>15</cp:revision>
  <dcterms:created xsi:type="dcterms:W3CDTF">2020-03-17T11:36:43Z</dcterms:created>
  <dcterms:modified xsi:type="dcterms:W3CDTF">2020-03-17T14:16:49Z</dcterms:modified>
</cp:coreProperties>
</file>