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0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26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Fotostrip</a:t>
            </a:r>
          </a:p>
          <a:p>
            <a:r>
              <a:rPr lang="hr-HR" dirty="0" smtClean="0"/>
              <a:t>David Milićević 9.b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175351" cy="1793167"/>
          </a:xfrm>
        </p:spPr>
        <p:txBody>
          <a:bodyPr/>
          <a:lstStyle/>
          <a:p>
            <a:r>
              <a:rPr lang="hr-HR" dirty="0" smtClean="0">
                <a:solidFill>
                  <a:srgbClr val="FF0000"/>
                </a:solidFill>
                <a:latin typeface="Algerian" pitchFamily="82" charset="0"/>
              </a:rPr>
              <a:t>Raspust za vrijeme korona virusa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0246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66800"/>
            <a:ext cx="6400800" cy="4572000"/>
          </a:xfrm>
        </p:spPr>
        <p:txBody>
          <a:bodyPr/>
          <a:lstStyle/>
          <a:p>
            <a:pPr algn="l"/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33400"/>
            <a:ext cx="3238500" cy="20955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ight Arrow 4"/>
          <p:cNvSpPr/>
          <p:nvPr/>
        </p:nvSpPr>
        <p:spPr>
          <a:xfrm>
            <a:off x="4191000" y="1371600"/>
            <a:ext cx="1295400" cy="4572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685800"/>
            <a:ext cx="3148975" cy="20955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Down Arrow 6"/>
          <p:cNvSpPr/>
          <p:nvPr/>
        </p:nvSpPr>
        <p:spPr>
          <a:xfrm>
            <a:off x="7010400" y="3200400"/>
            <a:ext cx="457200" cy="8382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714" y="4325112"/>
            <a:ext cx="3082571" cy="173476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Left Arrow 8"/>
          <p:cNvSpPr/>
          <p:nvPr/>
        </p:nvSpPr>
        <p:spPr>
          <a:xfrm>
            <a:off x="4038600" y="4953000"/>
            <a:ext cx="1447800" cy="5334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191000"/>
            <a:ext cx="2933700" cy="174090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1" name="Down Arrow 10"/>
          <p:cNvSpPr/>
          <p:nvPr/>
        </p:nvSpPr>
        <p:spPr>
          <a:xfrm>
            <a:off x="1981200" y="6059878"/>
            <a:ext cx="457200" cy="64572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807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57200"/>
            <a:ext cx="3596640" cy="21717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ight Arrow 4"/>
          <p:cNvSpPr/>
          <p:nvPr/>
        </p:nvSpPr>
        <p:spPr>
          <a:xfrm>
            <a:off x="4191000" y="1538859"/>
            <a:ext cx="1066800" cy="36195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838200"/>
            <a:ext cx="3429000" cy="192881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Down Arrow 6"/>
          <p:cNvSpPr/>
          <p:nvPr/>
        </p:nvSpPr>
        <p:spPr>
          <a:xfrm>
            <a:off x="7429500" y="2971800"/>
            <a:ext cx="495300" cy="9906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4419600"/>
            <a:ext cx="2891790" cy="201168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Left Arrow 8"/>
          <p:cNvSpPr/>
          <p:nvPr/>
        </p:nvSpPr>
        <p:spPr>
          <a:xfrm>
            <a:off x="3962400" y="5425440"/>
            <a:ext cx="1447800" cy="67056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343400"/>
            <a:ext cx="2971800" cy="197129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1" name="Down Arrow 10"/>
          <p:cNvSpPr/>
          <p:nvPr/>
        </p:nvSpPr>
        <p:spPr>
          <a:xfrm>
            <a:off x="1828800" y="6431280"/>
            <a:ext cx="228600" cy="35052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6259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381000"/>
            <a:ext cx="3378200" cy="2362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ight Arrow 4"/>
          <p:cNvSpPr/>
          <p:nvPr/>
        </p:nvSpPr>
        <p:spPr>
          <a:xfrm>
            <a:off x="4419600" y="1447800"/>
            <a:ext cx="1219200" cy="5334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878286"/>
            <a:ext cx="2971800" cy="16724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91110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</TotalTime>
  <Words>9</Words>
  <Application>Microsoft Office PowerPoint</Application>
  <PresentationFormat>On-screen Show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Slipstream</vt:lpstr>
      <vt:lpstr>Raspust za vrijeme korona virusa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Windows korisnik</cp:lastModifiedBy>
  <cp:revision>2</cp:revision>
  <dcterms:created xsi:type="dcterms:W3CDTF">2006-08-16T00:00:00Z</dcterms:created>
  <dcterms:modified xsi:type="dcterms:W3CDTF">2020-03-24T21:46:53Z</dcterms:modified>
</cp:coreProperties>
</file>