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42" autoAdjust="0"/>
  </p:normalViewPr>
  <p:slideViewPr>
    <p:cSldViewPr snapToGrid="0">
      <p:cViewPr varScale="1">
        <p:scale>
          <a:sx n="89" d="100"/>
          <a:sy n="89" d="100"/>
        </p:scale>
        <p:origin x="-120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21649-057B-4CB9-B51C-B673708EEA15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3B9F9-9F34-4667-B922-4139B7BDC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863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3B9F9-9F34-4667-B922-4139B7BDC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030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863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69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52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9883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71313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3301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16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659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812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5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9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37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8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023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705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72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CCE06-CF7F-4176-8082-55B103E5BA6C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DA909C-EA1A-4F55-8A9A-47F223DCA3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86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302F-19EF-46A5-A2B1-77167525A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BA" sz="6600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Divlji zapad</a:t>
            </a:r>
            <a:endParaRPr lang="en-US" sz="6600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2CE0EA1-D155-4CCE-B12B-C186CB31E2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BA" sz="2900" i="1" dirty="0">
                <a:solidFill>
                  <a:schemeClr val="accent6">
                    <a:lumMod val="75000"/>
                  </a:schemeClr>
                </a:solidFill>
              </a:rPr>
              <a:t>Povijest</a:t>
            </a:r>
            <a:endParaRPr lang="en-US" sz="29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1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341ECC92-948F-4FE0-A3BD-80A0B7CE0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u="sng" dirty="0"/>
              <a:t>-Uvod</a:t>
            </a:r>
            <a:endParaRPr lang="en-US" u="sng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xmlns="" id="{9BF152E0-1C82-4639-8E6E-5B3791337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/>
              <a:t>Divlji</a:t>
            </a:r>
            <a:r>
              <a:rPr lang="en-US" sz="2000" b="1" dirty="0"/>
              <a:t> </a:t>
            </a:r>
            <a:r>
              <a:rPr lang="en-US" sz="2000" b="1" dirty="0" err="1"/>
              <a:t>zapad</a:t>
            </a:r>
            <a:r>
              <a:rPr lang="en-US" sz="2000" dirty="0"/>
              <a:t>, </a:t>
            </a:r>
            <a:r>
              <a:rPr lang="en-US" sz="2000" dirty="0" err="1"/>
              <a:t>naziv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err="1"/>
              <a:t>podrazumijeva</a:t>
            </a:r>
            <a:r>
              <a:rPr lang="en-US" sz="2000" dirty="0"/>
              <a:t> </a:t>
            </a:r>
            <a:r>
              <a:rPr lang="en-US" sz="2000" dirty="0" err="1"/>
              <a:t>predio</a:t>
            </a:r>
            <a:r>
              <a:rPr lang="en-US" sz="2000" dirty="0"/>
              <a:t> </a:t>
            </a:r>
            <a:r>
              <a:rPr lang="en-US" sz="2000" dirty="0" err="1"/>
              <a:t>današnjeg</a:t>
            </a:r>
            <a:r>
              <a:rPr lang="en-US" sz="2000" dirty="0"/>
              <a:t> SAD-a </a:t>
            </a:r>
            <a:r>
              <a:rPr lang="en-US" sz="2000" dirty="0" err="1"/>
              <a:t>zapadno</a:t>
            </a:r>
            <a:r>
              <a:rPr lang="en-US" sz="2000" dirty="0"/>
              <a:t> od </a:t>
            </a:r>
            <a:r>
              <a:rPr lang="en-US" sz="2000" dirty="0" err="1"/>
              <a:t>Mississippija</a:t>
            </a:r>
            <a:r>
              <a:rPr lang="en-US" sz="2000" dirty="0"/>
              <a:t> u </a:t>
            </a:r>
            <a:r>
              <a:rPr lang="en-US" sz="2000" dirty="0" err="1"/>
              <a:t>vremenskom</a:t>
            </a:r>
            <a:r>
              <a:rPr lang="en-US" sz="2000" dirty="0"/>
              <a:t>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 </a:t>
            </a:r>
            <a:r>
              <a:rPr lang="en-US" sz="2000" dirty="0" err="1"/>
              <a:t>Građanskog</a:t>
            </a:r>
            <a:r>
              <a:rPr lang="en-US" sz="2000" dirty="0"/>
              <a:t> rata 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kasnog</a:t>
            </a:r>
            <a:r>
              <a:rPr lang="en-US" sz="2000" dirty="0"/>
              <a:t> 19. </a:t>
            </a:r>
            <a:r>
              <a:rPr lang="en-US" sz="2000" dirty="0" err="1"/>
              <a:t>stoljeća</a:t>
            </a:r>
            <a:r>
              <a:rPr lang="en-US" sz="2000" dirty="0"/>
              <a:t>. </a:t>
            </a:r>
            <a:r>
              <a:rPr lang="en-US" sz="2000" dirty="0" err="1"/>
              <a:t>Njime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obuhvaćeni</a:t>
            </a:r>
            <a:r>
              <a:rPr lang="en-US" sz="2000" dirty="0"/>
              <a:t> </a:t>
            </a:r>
            <a:r>
              <a:rPr lang="en-US" sz="2000" dirty="0" err="1"/>
              <a:t>mitovi</a:t>
            </a:r>
            <a:r>
              <a:rPr lang="en-US" sz="2000" dirty="0"/>
              <a:t>, </a:t>
            </a:r>
            <a:r>
              <a:rPr lang="en-US" sz="2000" dirty="0" err="1"/>
              <a:t>legende</a:t>
            </a:r>
            <a:r>
              <a:rPr lang="en-US" sz="2000" dirty="0"/>
              <a:t>, </a:t>
            </a:r>
            <a:r>
              <a:rPr lang="en-US" sz="2000" dirty="0" err="1"/>
              <a:t>pripovijesti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vjerovanja</a:t>
            </a:r>
            <a:r>
              <a:rPr lang="en-US" sz="2000" dirty="0"/>
              <a:t> (</a:t>
            </a:r>
            <a:r>
              <a:rPr lang="en-US" sz="2000" dirty="0" err="1"/>
              <a:t>mnoga</a:t>
            </a:r>
            <a:r>
              <a:rPr lang="en-US" sz="2000" dirty="0"/>
              <a:t> od </a:t>
            </a:r>
            <a:r>
              <a:rPr lang="en-US" sz="2000" dirty="0" err="1"/>
              <a:t>kojih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istinita</a:t>
            </a:r>
            <a:r>
              <a:rPr lang="en-US" sz="2000" dirty="0"/>
              <a:t>) </a:t>
            </a:r>
            <a:r>
              <a:rPr lang="en-US" sz="2000" dirty="0" err="1"/>
              <a:t>skupljena</a:t>
            </a:r>
            <a:r>
              <a:rPr lang="en-US" sz="2000" dirty="0"/>
              <a:t> po </a:t>
            </a:r>
            <a:r>
              <a:rPr lang="en-US" sz="2000" dirty="0" err="1"/>
              <a:t>zapadnim</a:t>
            </a:r>
            <a:r>
              <a:rPr lang="en-US" sz="2000" dirty="0"/>
              <a:t> </a:t>
            </a:r>
            <a:r>
              <a:rPr lang="en-US" sz="2000" dirty="0" err="1"/>
              <a:t>Sjedinjenim</a:t>
            </a:r>
            <a:r>
              <a:rPr lang="en-US" sz="2000" dirty="0"/>
              <a:t> </a:t>
            </a:r>
            <a:r>
              <a:rPr lang="en-US" sz="2000" dirty="0" err="1"/>
              <a:t>državama</a:t>
            </a:r>
            <a:r>
              <a:rPr lang="en-US" sz="2000" dirty="0"/>
              <a:t> od 1865. do 1890. </a:t>
            </a:r>
            <a:r>
              <a:rPr lang="en-US" sz="2000" dirty="0" err="1"/>
              <a:t>godine</a:t>
            </a:r>
            <a:r>
              <a:rPr lang="en-US" sz="2000" dirty="0"/>
              <a:t>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B8F4C5C-0951-4A42-AF42-C70975714B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2240" y="4003041"/>
            <a:ext cx="4419600" cy="2038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851558720"/>
      </p:ext>
    </p:extLst>
  </p:cSld>
  <p:clrMapOvr>
    <a:masterClrMapping/>
  </p:clrMapOvr>
  <p:transition spd="slow" advTm="10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DDFB9E-63EF-4582-A58B-8D3A8AC2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Krađa stoke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585D10-718C-4CF1-AE06-076304A2E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000" dirty="0"/>
              <a:t>-</a:t>
            </a:r>
            <a:r>
              <a:rPr lang="en-US" sz="2000" dirty="0" err="1"/>
              <a:t>bila</a:t>
            </a:r>
            <a:r>
              <a:rPr lang="en-US" sz="2000" dirty="0"/>
              <a:t> je </a:t>
            </a:r>
            <a:r>
              <a:rPr lang="en-US" sz="2000" dirty="0" err="1"/>
              <a:t>ponekad</a:t>
            </a:r>
            <a:r>
              <a:rPr lang="en-US" sz="2000" dirty="0"/>
              <a:t> </a:t>
            </a:r>
            <a:r>
              <a:rPr lang="en-US" sz="2000" dirty="0" err="1"/>
              <a:t>smatrana</a:t>
            </a:r>
            <a:r>
              <a:rPr lang="en-US" sz="2000" dirty="0"/>
              <a:t> </a:t>
            </a:r>
            <a:r>
              <a:rPr lang="en-US" sz="2000" dirty="0" err="1"/>
              <a:t>teškim</a:t>
            </a:r>
            <a:r>
              <a:rPr lang="en-US" sz="2000" dirty="0"/>
              <a:t> </a:t>
            </a:r>
            <a:r>
              <a:rPr lang="en-US" sz="2000" dirty="0" err="1"/>
              <a:t>zločinom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za </a:t>
            </a:r>
            <a:r>
              <a:rPr lang="en-US" sz="2000" dirty="0" err="1"/>
              <a:t>goničke</a:t>
            </a:r>
            <a:r>
              <a:rPr lang="en-US" sz="2000" dirty="0"/>
              <a:t> </a:t>
            </a:r>
            <a:r>
              <a:rPr lang="en-US" sz="2000" dirty="0" err="1"/>
              <a:t>ekspedicije</a:t>
            </a:r>
            <a:r>
              <a:rPr lang="en-US" sz="2000" dirty="0"/>
              <a:t> </a:t>
            </a:r>
            <a:r>
              <a:rPr lang="en-US" sz="2000" dirty="0" err="1"/>
              <a:t>uvijek</a:t>
            </a:r>
            <a:r>
              <a:rPr lang="en-US" sz="2000" dirty="0"/>
              <a:t> je </a:t>
            </a:r>
            <a:r>
              <a:rPr lang="en-US" sz="2000" dirty="0" err="1"/>
              <a:t>predstavljala</a:t>
            </a:r>
            <a:r>
              <a:rPr lang="en-US" sz="2000" dirty="0"/>
              <a:t> </a:t>
            </a:r>
            <a:r>
              <a:rPr lang="en-US" sz="2000" dirty="0" err="1"/>
              <a:t>rizik</a:t>
            </a:r>
            <a:r>
              <a:rPr lang="en-US" sz="2000" dirty="0"/>
              <a:t>, a </a:t>
            </a:r>
            <a:r>
              <a:rPr lang="en-US" sz="2000" dirty="0" err="1"/>
              <a:t>koja</a:t>
            </a:r>
            <a:r>
              <a:rPr lang="en-US" sz="2000" dirty="0"/>
              <a:t> je </a:t>
            </a:r>
            <a:r>
              <a:rPr lang="en-US" sz="2000" dirty="0" err="1"/>
              <a:t>mogla</a:t>
            </a:r>
            <a:r>
              <a:rPr lang="hr-BA" sz="2000" dirty="0"/>
              <a:t> </a:t>
            </a:r>
            <a:r>
              <a:rPr lang="en-US" sz="2000" dirty="0" err="1"/>
              <a:t>završavati</a:t>
            </a:r>
            <a:r>
              <a:rPr lang="en-US" sz="2000" dirty="0"/>
              <a:t> </a:t>
            </a:r>
            <a:r>
              <a:rPr lang="en-US" sz="2000" dirty="0" err="1"/>
              <a:t>linčovanjem</a:t>
            </a:r>
            <a:r>
              <a:rPr lang="en-US" sz="2000" dirty="0"/>
              <a:t> </a:t>
            </a:r>
            <a:r>
              <a:rPr lang="en-US" sz="2000" dirty="0" err="1"/>
              <a:t>kradljivaca</a:t>
            </a:r>
            <a:r>
              <a:rPr lang="en-US" sz="2000" dirty="0"/>
              <a:t> stoke (</a:t>
            </a:r>
            <a:r>
              <a:rPr lang="en-US" sz="2000" dirty="0" err="1"/>
              <a:t>iako</a:t>
            </a:r>
            <a:r>
              <a:rPr lang="en-US" sz="2000" dirty="0"/>
              <a:t> je </a:t>
            </a:r>
            <a:r>
              <a:rPr lang="en-US" sz="2000" dirty="0" err="1"/>
              <a:t>većina</a:t>
            </a:r>
            <a:r>
              <a:rPr lang="en-US" sz="2000" dirty="0"/>
              <a:t> </a:t>
            </a:r>
            <a:r>
              <a:rPr lang="en-US" sz="2000" dirty="0" err="1"/>
              <a:t>ovakvih</a:t>
            </a:r>
            <a:r>
              <a:rPr lang="en-US" sz="2000" dirty="0"/>
              <a:t> </a:t>
            </a:r>
            <a:r>
              <a:rPr lang="en-US" sz="2000" dirty="0" err="1"/>
              <a:t>priča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u </a:t>
            </a:r>
            <a:r>
              <a:rPr lang="en-US" sz="2000" dirty="0" err="1"/>
              <a:t>fikciji</a:t>
            </a:r>
            <a:r>
              <a:rPr lang="en-US" sz="2000" dirty="0"/>
              <a:t>). </a:t>
            </a:r>
            <a:r>
              <a:rPr lang="en-US" sz="2000" dirty="0" err="1"/>
              <a:t>Pogotovo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meksički</a:t>
            </a:r>
            <a:r>
              <a:rPr lang="en-US" sz="2000" dirty="0"/>
              <a:t> </a:t>
            </a:r>
            <a:r>
              <a:rPr lang="en-US" sz="2000" dirty="0" err="1"/>
              <a:t>kradljivci</a:t>
            </a:r>
            <a:r>
              <a:rPr lang="en-US" sz="2000" dirty="0"/>
              <a:t> stoke </a:t>
            </a:r>
            <a:r>
              <a:rPr lang="en-US" sz="2000" dirty="0" err="1"/>
              <a:t>predstavljali</a:t>
            </a:r>
            <a:r>
              <a:rPr lang="en-US" sz="2000" dirty="0"/>
              <a:t> </a:t>
            </a:r>
            <a:r>
              <a:rPr lang="en-US" sz="2000" dirty="0" err="1"/>
              <a:t>velik</a:t>
            </a:r>
            <a:r>
              <a:rPr lang="en-US" sz="2000" dirty="0"/>
              <a:t> problem </a:t>
            </a:r>
            <a:r>
              <a:rPr lang="en-US" sz="2000" dirty="0" err="1"/>
              <a:t>tijekom</a:t>
            </a:r>
            <a:r>
              <a:rPr lang="en-US" sz="2000" dirty="0"/>
              <a:t> </a:t>
            </a:r>
            <a:r>
              <a:rPr lang="en-US" sz="2000" u="sng" dirty="0" err="1"/>
              <a:t>Američkog</a:t>
            </a:r>
            <a:r>
              <a:rPr lang="en-US" sz="2000" u="sng" dirty="0"/>
              <a:t> </a:t>
            </a:r>
            <a:r>
              <a:rPr lang="en-US" sz="2000" u="sng" dirty="0" err="1"/>
              <a:t>građanskog</a:t>
            </a:r>
            <a:r>
              <a:rPr lang="en-US" sz="2000" u="sng" dirty="0"/>
              <a:t> rata</a:t>
            </a:r>
            <a:r>
              <a:rPr lang="en-US" sz="2000" dirty="0"/>
              <a:t> </a:t>
            </a:r>
            <a:r>
              <a:rPr lang="en-US" sz="2000" dirty="0" err="1"/>
              <a:t>kada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 </a:t>
            </a:r>
            <a:r>
              <a:rPr lang="en-US" sz="2000" dirty="0" err="1"/>
              <a:t>meksičku</a:t>
            </a:r>
            <a:r>
              <a:rPr lang="en-US" sz="2000" dirty="0"/>
              <a:t> </a:t>
            </a:r>
            <a:r>
              <a:rPr lang="en-US" sz="2000" dirty="0" err="1"/>
              <a:t>vladu</a:t>
            </a:r>
            <a:r>
              <a:rPr lang="en-US" sz="2000" dirty="0"/>
              <a:t> </a:t>
            </a:r>
            <a:r>
              <a:rPr lang="en-US" sz="2000" dirty="0" err="1"/>
              <a:t>optuživali</a:t>
            </a:r>
            <a:r>
              <a:rPr lang="en-US" sz="2000" dirty="0"/>
              <a:t> da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naviku</a:t>
            </a:r>
            <a:r>
              <a:rPr lang="en-US" sz="2000" dirty="0"/>
              <a:t> </a:t>
            </a:r>
            <a:r>
              <a:rPr lang="en-US" sz="2000" dirty="0" err="1"/>
              <a:t>podupire</a:t>
            </a:r>
            <a:r>
              <a:rPr lang="en-US" sz="2000" dirty="0"/>
              <a:t>. Na </a:t>
            </a:r>
            <a:r>
              <a:rPr lang="en-US" sz="2000" dirty="0" err="1"/>
              <a:t>isti</a:t>
            </a:r>
            <a:r>
              <a:rPr lang="en-US" sz="2000" dirty="0"/>
              <a:t> </a:t>
            </a:r>
            <a:r>
              <a:rPr lang="en-US" sz="2000" dirty="0" err="1"/>
              <a:t>način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Teksašani</a:t>
            </a:r>
            <a:r>
              <a:rPr lang="en-US" sz="2000" dirty="0"/>
              <a:t> </a:t>
            </a:r>
            <a:r>
              <a:rPr lang="en-US" sz="2000" dirty="0" err="1"/>
              <a:t>krali</a:t>
            </a:r>
            <a:r>
              <a:rPr lang="en-US" sz="2000" dirty="0"/>
              <a:t> </a:t>
            </a:r>
            <a:r>
              <a:rPr lang="en-US" sz="2000" dirty="0" err="1"/>
              <a:t>stoku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Meksika</a:t>
            </a:r>
            <a:r>
              <a:rPr lang="en-US" sz="2000" dirty="0"/>
              <a:t>, </a:t>
            </a:r>
            <a:r>
              <a:rPr lang="en-US" sz="2000" dirty="0" err="1"/>
              <a:t>plivajući</a:t>
            </a:r>
            <a:r>
              <a:rPr lang="en-US" sz="2000" dirty="0"/>
              <a:t> </a:t>
            </a:r>
            <a:r>
              <a:rPr lang="en-US" sz="2000" dirty="0" err="1"/>
              <a:t>preko</a:t>
            </a:r>
            <a:r>
              <a:rPr lang="en-US" sz="2000" dirty="0"/>
              <a:t> Rio </a:t>
            </a:r>
            <a:r>
              <a:rPr lang="en-US" sz="2000" dirty="0" err="1"/>
              <a:t>Grandea</a:t>
            </a:r>
            <a:r>
              <a:rPr lang="en-US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4A21071-0ED7-481B-8B49-92082CEE25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0308" y="4534363"/>
            <a:ext cx="4452812" cy="21096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815509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D46B8F-A205-48CB-A2E3-82450158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Dodge city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B22E89-472D-425C-992D-87B975871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219786" cy="408781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Utvrda</a:t>
            </a:r>
            <a:r>
              <a:rPr lang="en-US" dirty="0"/>
              <a:t> Dodge u </a:t>
            </a:r>
            <a:r>
              <a:rPr lang="en-US" dirty="0" err="1"/>
              <a:t>Kanzasu</a:t>
            </a:r>
            <a:r>
              <a:rPr lang="en-US" dirty="0"/>
              <a:t> </a:t>
            </a:r>
            <a:r>
              <a:rPr lang="en-US" dirty="0" err="1"/>
              <a:t>ustanovljena</a:t>
            </a:r>
            <a:r>
              <a:rPr lang="en-US" dirty="0"/>
              <a:t> je 1859.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otvorena</a:t>
            </a:r>
            <a:r>
              <a:rPr lang="en-US" dirty="0"/>
              <a:t> 1865.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stočnom</a:t>
            </a:r>
            <a:r>
              <a:rPr lang="en-US" dirty="0"/>
              <a:t> putu Santa Fe u </a:t>
            </a:r>
            <a:r>
              <a:rPr lang="en-US" dirty="0" err="1"/>
              <a:t>blizini</a:t>
            </a:r>
            <a:r>
              <a:rPr lang="en-US" dirty="0"/>
              <a:t> </a:t>
            </a:r>
            <a:r>
              <a:rPr lang="en-US" dirty="0" err="1"/>
              <a:t>današnjeg</a:t>
            </a:r>
            <a:r>
              <a:rPr lang="en-US" dirty="0"/>
              <a:t> </a:t>
            </a:r>
            <a:r>
              <a:rPr lang="en-US" dirty="0" err="1"/>
              <a:t>grada</a:t>
            </a:r>
            <a:r>
              <a:rPr lang="en-US" dirty="0"/>
              <a:t> Dodge </a:t>
            </a:r>
            <a:r>
              <a:rPr lang="en-US" dirty="0" err="1"/>
              <a:t>Cityja</a:t>
            </a:r>
            <a:r>
              <a:rPr lang="en-US" dirty="0"/>
              <a:t> u </a:t>
            </a:r>
            <a:r>
              <a:rPr lang="en-US" dirty="0" err="1"/>
              <a:t>Kanzasu</a:t>
            </a:r>
            <a:r>
              <a:rPr lang="en-US" dirty="0"/>
              <a:t>. </a:t>
            </a:r>
            <a:r>
              <a:rPr lang="en-US" dirty="0" err="1"/>
              <a:t>Utvrda</a:t>
            </a:r>
            <a:r>
              <a:rPr lang="en-US" dirty="0"/>
              <a:t> je </a:t>
            </a:r>
            <a:r>
              <a:rPr lang="en-US" dirty="0" err="1"/>
              <a:t>pružala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poštanskim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civilnim</a:t>
            </a:r>
            <a:r>
              <a:rPr lang="en-US" dirty="0"/>
              <a:t> </a:t>
            </a:r>
            <a:r>
              <a:rPr lang="en-US" dirty="0" err="1"/>
              <a:t>vozilima</a:t>
            </a:r>
            <a:r>
              <a:rPr lang="en-US" dirty="0"/>
              <a:t>, a </a:t>
            </a:r>
            <a:r>
              <a:rPr lang="en-US" dirty="0" err="1"/>
              <a:t>služila</a:t>
            </a:r>
            <a:r>
              <a:rPr lang="en-US" dirty="0"/>
              <a:t> je </a:t>
            </a:r>
            <a:r>
              <a:rPr lang="en-US" dirty="0" err="1"/>
              <a:t>kao</a:t>
            </a:r>
            <a:r>
              <a:rPr lang="en-US" dirty="0"/>
              <a:t> </a:t>
            </a:r>
            <a:r>
              <a:rPr lang="en-US" dirty="0" err="1"/>
              <a:t>logistička</a:t>
            </a:r>
            <a:r>
              <a:rPr lang="en-US" dirty="0"/>
              <a:t> </a:t>
            </a:r>
            <a:r>
              <a:rPr lang="en-US" dirty="0" err="1"/>
              <a:t>baza</a:t>
            </a:r>
            <a:r>
              <a:rPr lang="en-US" dirty="0"/>
              <a:t> za </a:t>
            </a:r>
            <a:r>
              <a:rPr lang="en-US" dirty="0" err="1"/>
              <a:t>trupe</a:t>
            </a:r>
            <a:r>
              <a:rPr lang="en-US" dirty="0"/>
              <a:t> u </a:t>
            </a:r>
            <a:r>
              <a:rPr lang="en-US" dirty="0" err="1"/>
              <a:t>Indijanskim</a:t>
            </a:r>
            <a:r>
              <a:rPr lang="en-US" dirty="0"/>
              <a:t> </a:t>
            </a:r>
            <a:r>
              <a:rPr lang="en-US" dirty="0" err="1"/>
              <a:t>ratovima</a:t>
            </a:r>
            <a:r>
              <a:rPr lang="hr-BA" dirty="0"/>
              <a:t>.</a:t>
            </a:r>
          </a:p>
          <a:p>
            <a:r>
              <a:rPr lang="en-US" dirty="0"/>
              <a:t>Dodge City je bio </a:t>
            </a:r>
            <a:r>
              <a:rPr lang="en-US" dirty="0" err="1"/>
              <a:t>glavni</a:t>
            </a:r>
            <a:r>
              <a:rPr lang="en-US" dirty="0"/>
              <a:t> grad </a:t>
            </a:r>
            <a:r>
              <a:rPr lang="en-US" dirty="0" err="1"/>
              <a:t>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bizone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masovni</a:t>
            </a:r>
            <a:r>
              <a:rPr lang="en-US" dirty="0"/>
              <a:t> </a:t>
            </a:r>
            <a:r>
              <a:rPr lang="en-US" dirty="0" err="1"/>
              <a:t>pokolj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uništio</a:t>
            </a:r>
            <a:r>
              <a:rPr lang="en-US" dirty="0"/>
              <a:t> </a:t>
            </a:r>
            <a:r>
              <a:rPr lang="en-US" dirty="0" err="1"/>
              <a:t>ogromna</a:t>
            </a:r>
            <a:r>
              <a:rPr lang="en-US" dirty="0"/>
              <a:t> </a:t>
            </a:r>
            <a:r>
              <a:rPr lang="en-US" dirty="0" err="1"/>
              <a:t>stada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ostavio</a:t>
            </a:r>
            <a:r>
              <a:rPr lang="en-US" dirty="0"/>
              <a:t> </a:t>
            </a:r>
            <a:r>
              <a:rPr lang="en-US" dirty="0" err="1"/>
              <a:t>preriju</a:t>
            </a:r>
            <a:r>
              <a:rPr lang="en-US" dirty="0"/>
              <a:t> </a:t>
            </a:r>
            <a:r>
              <a:rPr lang="en-US" dirty="0" err="1"/>
              <a:t>zagađenu</a:t>
            </a:r>
            <a:r>
              <a:rPr lang="en-US" dirty="0"/>
              <a:t> </a:t>
            </a:r>
            <a:r>
              <a:rPr lang="en-US" dirty="0" err="1"/>
              <a:t>raspadajućim</a:t>
            </a:r>
            <a:r>
              <a:rPr lang="en-US" dirty="0"/>
              <a:t> </a:t>
            </a:r>
            <a:r>
              <a:rPr lang="en-US" dirty="0" err="1"/>
              <a:t>lešinama</a:t>
            </a:r>
            <a:r>
              <a:rPr lang="en-US" dirty="0"/>
              <a:t>.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red </a:t>
            </a:r>
            <a:r>
              <a:rPr lang="en-US" dirty="0" err="1"/>
              <a:t>stigli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Dodge City s </a:t>
            </a:r>
            <a:r>
              <a:rPr lang="en-US" dirty="0" err="1"/>
              <a:t>provoditeljima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W. B. 'Bat' Masterson, Ed Masterson, Wyatt Earp, Bill Tilghman, H. B. 'Ham' Bell and Charlie Bassett.</a:t>
            </a:r>
            <a:endParaRPr lang="hr-BA" dirty="0"/>
          </a:p>
          <a:p>
            <a:endParaRPr lang="hr-BA" dirty="0"/>
          </a:p>
          <a:p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1AE6DFB9-5BB1-4284-821B-B8BFBD486E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BA" dirty="0"/>
              <a:t>Mirovno povjerenstvo za Dodge city:</a:t>
            </a:r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pPr marL="400050" lvl="1" indent="0">
              <a:buNone/>
            </a:pPr>
            <a:endParaRPr lang="hr-BA" dirty="0"/>
          </a:p>
          <a:p>
            <a:pPr marL="400050" lvl="1" indent="0">
              <a:buNone/>
            </a:pPr>
            <a:endParaRPr lang="hr-BA" dirty="0"/>
          </a:p>
          <a:p>
            <a:pPr marL="400050" lvl="1" indent="0">
              <a:buNone/>
            </a:pPr>
            <a:endParaRPr lang="hr-BA" dirty="0"/>
          </a:p>
          <a:p>
            <a:pPr marL="400050" lvl="1" indent="0">
              <a:buNone/>
            </a:pPr>
            <a:r>
              <a:rPr lang="hr-BA" dirty="0"/>
              <a:t>             </a:t>
            </a:r>
            <a:r>
              <a:rPr lang="hr-BA" sz="1300" dirty="0"/>
              <a:t>Wyatt Earp je drugi s lijeve strane,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hr-BA" sz="1100" dirty="0"/>
              <a:t>. </a:t>
            </a:r>
            <a:r>
              <a:rPr lang="hr-BA" sz="1300" dirty="0"/>
              <a:t>                                   u sjedećem položaju.</a:t>
            </a:r>
            <a:endParaRPr lang="en-US" sz="13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1225FB7-5658-444A-8BB8-70FDD1E1FA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6280" y="2549622"/>
            <a:ext cx="3705946" cy="2403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74632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5358CE7-462B-4D74-A2FF-FE325E98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Indijanski ratovi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B32A30-83AF-4035-878E-6C27C3B8DA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 </a:t>
            </a:r>
            <a:r>
              <a:rPr lang="en-US" dirty="0" err="1"/>
              <a:t>Osvajanje</a:t>
            </a:r>
            <a:r>
              <a:rPr lang="en-US" dirty="0"/>
              <a:t> </a:t>
            </a:r>
            <a:r>
              <a:rPr lang="en-US" i="1" dirty="0" err="1"/>
              <a:t>zapadnog</a:t>
            </a:r>
            <a:r>
              <a:rPr lang="en-US" i="1" dirty="0"/>
              <a:t> </a:t>
            </a:r>
            <a:r>
              <a:rPr lang="en-US" i="1" dirty="0" err="1"/>
              <a:t>teritorija</a:t>
            </a:r>
            <a:r>
              <a:rPr lang="en-US" dirty="0"/>
              <a:t> </a:t>
            </a:r>
            <a:r>
              <a:rPr lang="en-US" dirty="0" err="1"/>
              <a:t>dobrim</a:t>
            </a:r>
            <a:r>
              <a:rPr lang="en-US" dirty="0"/>
              <a:t> je </a:t>
            </a:r>
            <a:r>
              <a:rPr lang="en-US" dirty="0" err="1"/>
              <a:t>dijelom</a:t>
            </a:r>
            <a:r>
              <a:rPr lang="en-US" dirty="0"/>
              <a:t> </a:t>
            </a:r>
            <a:r>
              <a:rPr lang="en-US" dirty="0" err="1"/>
              <a:t>izraženo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nasilno</a:t>
            </a:r>
            <a:r>
              <a:rPr lang="en-US" dirty="0"/>
              <a:t> </a:t>
            </a:r>
            <a:r>
              <a:rPr lang="en-US" dirty="0" err="1"/>
              <a:t>protjerivanje</a:t>
            </a:r>
            <a:r>
              <a:rPr lang="en-US" dirty="0"/>
              <a:t> </a:t>
            </a:r>
            <a:r>
              <a:rPr lang="en-US" dirty="0" err="1"/>
              <a:t>starosjedilaca</a:t>
            </a:r>
            <a:r>
              <a:rPr lang="en-US" dirty="0"/>
              <a:t> -</a:t>
            </a:r>
            <a:r>
              <a:rPr lang="hr-BA" dirty="0"/>
              <a:t> </a:t>
            </a:r>
            <a:r>
              <a:rPr lang="en-US" b="1" dirty="0" err="1"/>
              <a:t>Indijanaca</a:t>
            </a:r>
            <a:r>
              <a:rPr lang="en-US" dirty="0"/>
              <a:t>,</a:t>
            </a:r>
            <a:r>
              <a:rPr lang="hr-BA" dirty="0"/>
              <a:t> </a:t>
            </a:r>
            <a:r>
              <a:rPr lang="en-US" dirty="0" err="1"/>
              <a:t>potpomognuto</a:t>
            </a:r>
            <a:r>
              <a:rPr lang="hr-BA" dirty="0"/>
              <a:t> tadašnjom istrebljivačkom politikom.</a:t>
            </a:r>
            <a:endParaRPr lang="en-US" sz="2700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E9F95408-58C2-4899-9F3E-4BF7691D9C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500" dirty="0" err="1"/>
              <a:t>Jedna</a:t>
            </a:r>
            <a:r>
              <a:rPr lang="en-US" sz="1500" dirty="0"/>
              <a:t> od </a:t>
            </a:r>
            <a:r>
              <a:rPr lang="en-US" sz="1500" dirty="0" err="1"/>
              <a:t>najpoznatijih</a:t>
            </a:r>
            <a:r>
              <a:rPr lang="en-US" sz="1500" dirty="0"/>
              <a:t> </a:t>
            </a:r>
            <a:r>
              <a:rPr lang="en-US" sz="1500" dirty="0" err="1"/>
              <a:t>bitaka</a:t>
            </a:r>
            <a:r>
              <a:rPr lang="en-US" sz="1500" dirty="0"/>
              <a:t> </a:t>
            </a:r>
            <a:r>
              <a:rPr lang="en-US" sz="1500" dirty="0" err="1"/>
              <a:t>tih</a:t>
            </a:r>
            <a:r>
              <a:rPr lang="en-US" sz="1500" dirty="0"/>
              <a:t> </a:t>
            </a:r>
            <a:r>
              <a:rPr lang="en-US" sz="1500" dirty="0" err="1"/>
              <a:t>Indijanskih</a:t>
            </a:r>
            <a:r>
              <a:rPr lang="en-US" sz="1500" dirty="0"/>
              <a:t> </a:t>
            </a:r>
            <a:r>
              <a:rPr lang="en-US" sz="1500" dirty="0" err="1"/>
              <a:t>ratova</a:t>
            </a:r>
            <a:r>
              <a:rPr lang="en-US" sz="1500" dirty="0"/>
              <a:t> </a:t>
            </a:r>
            <a:r>
              <a:rPr lang="en-US" sz="1500" dirty="0" err="1"/>
              <a:t>bila</a:t>
            </a:r>
            <a:r>
              <a:rPr lang="en-US" sz="1500" dirty="0"/>
              <a:t> je </a:t>
            </a:r>
            <a:r>
              <a:rPr lang="en-US" sz="1500" dirty="0" err="1"/>
              <a:t>ona</a:t>
            </a:r>
            <a:r>
              <a:rPr lang="en-US" sz="1500" dirty="0"/>
              <a:t> </a:t>
            </a:r>
            <a:r>
              <a:rPr lang="en-US" sz="1500" dirty="0" err="1"/>
              <a:t>kod</a:t>
            </a:r>
            <a:r>
              <a:rPr lang="en-US" sz="1500" dirty="0"/>
              <a:t> </a:t>
            </a:r>
            <a:r>
              <a:rPr lang="en-US" sz="1500" b="1" dirty="0"/>
              <a:t>Little </a:t>
            </a:r>
            <a:r>
              <a:rPr lang="en-US" sz="1500" b="1" dirty="0" err="1"/>
              <a:t>Bighorna</a:t>
            </a:r>
            <a:r>
              <a:rPr lang="en-US" sz="1500" dirty="0"/>
              <a:t> u </a:t>
            </a:r>
            <a:r>
              <a:rPr lang="en-US" sz="1500" dirty="0" err="1"/>
              <a:t>kojoj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ujedinjene</a:t>
            </a:r>
            <a:r>
              <a:rPr lang="hr-BA" sz="1500" dirty="0"/>
              <a:t> snage </a:t>
            </a:r>
            <a:r>
              <a:rPr lang="en-US" sz="1500" b="1" dirty="0" err="1"/>
              <a:t>Siouxa</a:t>
            </a:r>
            <a:r>
              <a:rPr lang="en-US" sz="1500" b="1" dirty="0"/>
              <a:t> </a:t>
            </a:r>
            <a:r>
              <a:rPr lang="en-US" sz="1500" b="1" dirty="0" err="1"/>
              <a:t>i</a:t>
            </a:r>
            <a:r>
              <a:rPr lang="en-US" sz="1500" b="1" dirty="0"/>
              <a:t> </a:t>
            </a:r>
            <a:r>
              <a:rPr lang="en-US" sz="1500" b="1" dirty="0" err="1"/>
              <a:t>Cheyennea</a:t>
            </a:r>
            <a:r>
              <a:rPr lang="en-US" sz="1500" dirty="0"/>
              <a:t> </a:t>
            </a:r>
            <a:r>
              <a:rPr lang="en-US" sz="1500" dirty="0" err="1"/>
              <a:t>porazile</a:t>
            </a:r>
            <a:r>
              <a:rPr lang="en-US" sz="1500" dirty="0"/>
              <a:t> </a:t>
            </a:r>
            <a:r>
              <a:rPr lang="en-US" sz="1500" b="1" dirty="0"/>
              <a:t>7. </a:t>
            </a:r>
            <a:r>
              <a:rPr lang="en-US" sz="1500" b="1" dirty="0" err="1"/>
              <a:t>konjičku</a:t>
            </a:r>
            <a:r>
              <a:rPr lang="en-US" sz="1500" dirty="0"/>
              <a:t> </a:t>
            </a:r>
            <a:r>
              <a:rPr lang="en-US" sz="1500" dirty="0" err="1"/>
              <a:t>generala</a:t>
            </a:r>
            <a:r>
              <a:rPr lang="en-US" sz="1500" dirty="0"/>
              <a:t> </a:t>
            </a:r>
            <a:r>
              <a:rPr lang="en-US" sz="1500" b="1" dirty="0" err="1"/>
              <a:t>Georgea</a:t>
            </a:r>
            <a:r>
              <a:rPr lang="en-US" sz="1500" b="1" dirty="0"/>
              <a:t> </a:t>
            </a:r>
            <a:r>
              <a:rPr lang="en-US" sz="1500" b="1" dirty="0" err="1"/>
              <a:t>Armstronga</a:t>
            </a:r>
            <a:r>
              <a:rPr lang="en-US" sz="1500" b="1" dirty="0"/>
              <a:t> </a:t>
            </a:r>
            <a:r>
              <a:rPr lang="en-US" sz="1500" b="1" dirty="0" err="1"/>
              <a:t>Custera</a:t>
            </a:r>
            <a:r>
              <a:rPr lang="en-US" sz="1500" dirty="0"/>
              <a:t>. Rat </a:t>
            </a:r>
            <a:r>
              <a:rPr lang="en-US" sz="1500" dirty="0" err="1"/>
              <a:t>oko</a:t>
            </a:r>
            <a:r>
              <a:rPr lang="en-US" sz="1500" dirty="0"/>
              <a:t> Black </a:t>
            </a:r>
            <a:r>
              <a:rPr lang="en-US" sz="1500" dirty="0" err="1"/>
              <a:t>Hillsa</a:t>
            </a:r>
            <a:r>
              <a:rPr lang="en-US" sz="1500" dirty="0"/>
              <a:t> </a:t>
            </a:r>
            <a:r>
              <a:rPr lang="en-US" sz="1500" dirty="0" err="1"/>
              <a:t>vodili</a:t>
            </a:r>
            <a:r>
              <a:rPr lang="en-US" sz="1500" dirty="0"/>
              <a:t> </a:t>
            </a:r>
            <a:r>
              <a:rPr lang="en-US" sz="1500" dirty="0" err="1"/>
              <a:t>su</a:t>
            </a:r>
            <a:r>
              <a:rPr lang="en-US" sz="1500" dirty="0"/>
              <a:t> </a:t>
            </a:r>
            <a:r>
              <a:rPr lang="en-US" sz="1500" dirty="0" err="1"/>
              <a:t>Lakote</a:t>
            </a:r>
            <a:r>
              <a:rPr lang="en-US" sz="1500" dirty="0"/>
              <a:t> pod </a:t>
            </a:r>
            <a:r>
              <a:rPr lang="en-US" sz="1500" dirty="0" err="1"/>
              <a:t>vodstvom</a:t>
            </a:r>
            <a:r>
              <a:rPr lang="en-US" sz="1500" dirty="0"/>
              <a:t> </a:t>
            </a:r>
            <a:r>
              <a:rPr lang="en-US" sz="1500" b="1" dirty="0" err="1"/>
              <a:t>Bika</a:t>
            </a:r>
            <a:r>
              <a:rPr lang="en-US" sz="1500" b="1" dirty="0"/>
              <a:t> Koji </a:t>
            </a:r>
            <a:r>
              <a:rPr lang="en-US" sz="1500" b="1" dirty="0" err="1"/>
              <a:t>Sjedi</a:t>
            </a:r>
            <a:r>
              <a:rPr lang="en-US" sz="1500" b="1" dirty="0"/>
              <a:t> </a:t>
            </a:r>
            <a:r>
              <a:rPr lang="en-US" sz="1500" b="1" dirty="0" err="1"/>
              <a:t>i</a:t>
            </a:r>
            <a:r>
              <a:rPr lang="en-US" sz="1500" b="1" dirty="0"/>
              <a:t> </a:t>
            </a:r>
            <a:r>
              <a:rPr lang="en-US" sz="1500" b="1" dirty="0" err="1"/>
              <a:t>Ludog</a:t>
            </a:r>
            <a:r>
              <a:rPr lang="en-US" sz="1500" b="1" dirty="0"/>
              <a:t> </a:t>
            </a:r>
            <a:r>
              <a:rPr lang="en-US" sz="1500" b="1" dirty="0" err="1"/>
              <a:t>Konja</a:t>
            </a:r>
            <a:r>
              <a:rPr lang="en-US" sz="1500" dirty="0"/>
              <a:t>. </a:t>
            </a:r>
            <a:r>
              <a:rPr lang="en-US" sz="1500" dirty="0" err="1"/>
              <a:t>Ovaj</a:t>
            </a:r>
            <a:r>
              <a:rPr lang="en-US" sz="1500" dirty="0"/>
              <a:t> </a:t>
            </a:r>
            <a:r>
              <a:rPr lang="en-US" sz="1500" dirty="0" err="1"/>
              <a:t>sukob</a:t>
            </a:r>
            <a:r>
              <a:rPr lang="en-US" sz="1500" dirty="0"/>
              <a:t> </a:t>
            </a:r>
            <a:r>
              <a:rPr lang="en-US" sz="1500" dirty="0" err="1"/>
              <a:t>počeo</a:t>
            </a:r>
            <a:r>
              <a:rPr lang="en-US" sz="1500" dirty="0"/>
              <a:t> je </a:t>
            </a:r>
            <a:r>
              <a:rPr lang="en-US" sz="1500" dirty="0" err="1"/>
              <a:t>nakon</a:t>
            </a:r>
            <a:r>
              <a:rPr lang="en-US" sz="1500" dirty="0"/>
              <a:t> </a:t>
            </a:r>
            <a:r>
              <a:rPr lang="en-US" sz="1500" dirty="0" err="1"/>
              <a:t>neprestanog</a:t>
            </a:r>
            <a:r>
              <a:rPr lang="en-US" sz="1500" dirty="0"/>
              <a:t> </a:t>
            </a:r>
            <a:r>
              <a:rPr lang="en-US" sz="1500" dirty="0" err="1"/>
              <a:t>kršenja</a:t>
            </a:r>
            <a:r>
              <a:rPr lang="en-US" sz="1500" dirty="0"/>
              <a:t> </a:t>
            </a:r>
            <a:r>
              <a:rPr lang="en-US" sz="1500" dirty="0" err="1"/>
              <a:t>Sporazuma</a:t>
            </a:r>
            <a:r>
              <a:rPr lang="en-US" sz="1500" dirty="0"/>
              <a:t> </a:t>
            </a:r>
            <a:r>
              <a:rPr lang="en-US" sz="1500" dirty="0" err="1"/>
              <a:t>iz</a:t>
            </a:r>
            <a:r>
              <a:rPr lang="en-US" sz="1500" dirty="0"/>
              <a:t> Fort </a:t>
            </a:r>
            <a:r>
              <a:rPr lang="en-US" sz="1500" dirty="0" err="1"/>
              <a:t>Laramieja</a:t>
            </a:r>
            <a:r>
              <a:rPr lang="en-US" sz="1500" dirty="0"/>
              <a:t> </a:t>
            </a:r>
            <a:r>
              <a:rPr lang="en-US" sz="1500" dirty="0" err="1"/>
              <a:t>nakon</a:t>
            </a:r>
            <a:r>
              <a:rPr lang="en-US" sz="1500" dirty="0"/>
              <a:t> </a:t>
            </a:r>
            <a:r>
              <a:rPr lang="en-US" sz="1500" dirty="0" err="1"/>
              <a:t>što</a:t>
            </a:r>
            <a:r>
              <a:rPr lang="en-US" sz="1500" dirty="0"/>
              <a:t> je u </a:t>
            </a:r>
            <a:r>
              <a:rPr lang="en-US" sz="1500" dirty="0" err="1"/>
              <a:t>brdima</a:t>
            </a:r>
            <a:r>
              <a:rPr lang="en-US" sz="1500" dirty="0"/>
              <a:t> </a:t>
            </a:r>
            <a:r>
              <a:rPr lang="en-US" sz="1500" dirty="0" err="1"/>
              <a:t>otkriveno</a:t>
            </a:r>
            <a:r>
              <a:rPr lang="en-US" sz="1500" dirty="0"/>
              <a:t> </a:t>
            </a:r>
            <a:r>
              <a:rPr lang="en-US" sz="1500" dirty="0" err="1"/>
              <a:t>zlato</a:t>
            </a:r>
            <a:r>
              <a:rPr lang="en-US" sz="1500" dirty="0"/>
              <a:t>. S </a:t>
            </a:r>
            <a:r>
              <a:rPr lang="en-US" sz="1500" dirty="0" err="1"/>
              <a:t>druge</a:t>
            </a:r>
            <a:r>
              <a:rPr lang="en-US" sz="1500" dirty="0"/>
              <a:t> </a:t>
            </a:r>
            <a:r>
              <a:rPr lang="en-US" sz="1500" dirty="0" err="1"/>
              <a:t>strane</a:t>
            </a:r>
            <a:r>
              <a:rPr lang="en-US" sz="1500" dirty="0"/>
              <a:t>, u </a:t>
            </a:r>
            <a:r>
              <a:rPr lang="en-US" sz="1500" dirty="0" err="1"/>
              <a:t>ratovima</a:t>
            </a:r>
            <a:r>
              <a:rPr lang="hr-BA" sz="1500" dirty="0"/>
              <a:t> protiv </a:t>
            </a:r>
            <a:r>
              <a:rPr lang="en-US" sz="1500" dirty="0" err="1"/>
              <a:t>Apachea</a:t>
            </a:r>
            <a:r>
              <a:rPr lang="en-US" sz="1500" dirty="0"/>
              <a:t> </a:t>
            </a:r>
            <a:r>
              <a:rPr lang="en-US" sz="1500" dirty="0" err="1"/>
              <a:t>i</a:t>
            </a:r>
            <a:r>
              <a:rPr lang="en-US" sz="1500" dirty="0"/>
              <a:t> Navajo </a:t>
            </a:r>
            <a:r>
              <a:rPr lang="en-US" sz="1500" dirty="0" err="1"/>
              <a:t>Indijanaca</a:t>
            </a:r>
            <a:r>
              <a:rPr lang="en-US" sz="1500" dirty="0"/>
              <a:t> </a:t>
            </a:r>
            <a:r>
              <a:rPr lang="en-US" sz="1500" dirty="0" err="1"/>
              <a:t>pukovnik</a:t>
            </a:r>
            <a:r>
              <a:rPr lang="en-US" sz="1500" dirty="0"/>
              <a:t> Christopher </a:t>
            </a:r>
            <a:r>
              <a:rPr lang="en-US" sz="1500" i="1" dirty="0"/>
              <a:t>Kit</a:t>
            </a:r>
            <a:r>
              <a:rPr lang="en-US" sz="1500" dirty="0"/>
              <a:t> Carson </a:t>
            </a:r>
            <a:r>
              <a:rPr lang="en-US" sz="1500" dirty="0" err="1"/>
              <a:t>borio</a:t>
            </a:r>
            <a:r>
              <a:rPr lang="en-US" sz="1500" dirty="0"/>
              <a:t> se </a:t>
            </a:r>
            <a:r>
              <a:rPr lang="en-US" sz="1500" dirty="0" err="1"/>
              <a:t>oko</a:t>
            </a:r>
            <a:r>
              <a:rPr lang="en-US" sz="1500" dirty="0"/>
              <a:t> </a:t>
            </a:r>
            <a:r>
              <a:rPr lang="en-US" sz="1500" dirty="0" err="1"/>
              <a:t>njihovih</a:t>
            </a:r>
            <a:r>
              <a:rPr lang="en-US" sz="1500" dirty="0"/>
              <a:t> </a:t>
            </a:r>
            <a:r>
              <a:rPr lang="en-US" sz="1500" dirty="0" err="1"/>
              <a:t>rezervata</a:t>
            </a:r>
            <a:r>
              <a:rPr lang="en-US" sz="1500" dirty="0"/>
              <a:t> 1862. </a:t>
            </a:r>
            <a:r>
              <a:rPr lang="en-US" sz="1500" dirty="0" err="1"/>
              <a:t>godine</a:t>
            </a:r>
            <a:r>
              <a:rPr lang="en-US" sz="1500" dirty="0"/>
              <a:t>. </a:t>
            </a:r>
            <a:r>
              <a:rPr lang="en-US" sz="1500" dirty="0" err="1"/>
              <a:t>Okršaji</a:t>
            </a:r>
            <a:r>
              <a:rPr lang="en-US" sz="1500" dirty="0"/>
              <a:t> </a:t>
            </a:r>
            <a:r>
              <a:rPr lang="en-US" sz="1500" dirty="0" err="1"/>
              <a:t>između</a:t>
            </a:r>
            <a:r>
              <a:rPr lang="en-US" sz="1500" dirty="0"/>
              <a:t> SAD-a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Apachea</a:t>
            </a:r>
            <a:r>
              <a:rPr lang="en-US" sz="1500" dirty="0"/>
              <a:t> </a:t>
            </a:r>
            <a:r>
              <a:rPr lang="en-US" sz="1500" dirty="0" err="1"/>
              <a:t>nastavljaju</a:t>
            </a:r>
            <a:r>
              <a:rPr lang="en-US" sz="1500" dirty="0"/>
              <a:t> se do 1886. </a:t>
            </a:r>
            <a:r>
              <a:rPr lang="en-US" sz="1500" dirty="0" err="1"/>
              <a:t>godine</a:t>
            </a:r>
            <a:r>
              <a:rPr lang="en-US" sz="1500" dirty="0"/>
              <a:t> </a:t>
            </a:r>
            <a:r>
              <a:rPr lang="en-US" sz="1500" dirty="0" err="1"/>
              <a:t>kada</a:t>
            </a:r>
            <a:r>
              <a:rPr lang="en-US" sz="1500" dirty="0"/>
              <a:t> se </a:t>
            </a:r>
            <a:r>
              <a:rPr lang="en-US" sz="1500" b="1" dirty="0"/>
              <a:t>Geronimo</a:t>
            </a:r>
            <a:r>
              <a:rPr lang="en-US" sz="1500" dirty="0"/>
              <a:t> </a:t>
            </a:r>
            <a:r>
              <a:rPr lang="en-US" sz="1500" dirty="0" err="1"/>
              <a:t>predaje</a:t>
            </a:r>
            <a:r>
              <a:rPr lang="en-US" sz="1500" dirty="0"/>
              <a:t> </a:t>
            </a:r>
            <a:r>
              <a:rPr lang="en-US" sz="1500" dirty="0" err="1"/>
              <a:t>američkim</a:t>
            </a:r>
            <a:r>
              <a:rPr lang="en-US" sz="1500" dirty="0"/>
              <a:t> </a:t>
            </a:r>
            <a:r>
              <a:rPr lang="en-US" sz="1500" dirty="0" err="1"/>
              <a:t>snagama</a:t>
            </a:r>
            <a:r>
              <a:rPr lang="en-US" sz="1500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BAFFC7E-B43B-4DFD-84FC-7B28486932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0649" y="4100975"/>
            <a:ext cx="2299145" cy="248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65393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100C5FB5-ED7D-47F0-BCB5-8F8164CA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Jamesova banda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FF92C55-F9C8-41C4-8295-5FA5E29DF5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400" dirty="0" err="1"/>
              <a:t>Kriminalac</a:t>
            </a:r>
            <a:r>
              <a:rPr lang="en-US" sz="1400" dirty="0"/>
              <a:t> Jesse James bio je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zlu</a:t>
            </a:r>
            <a:r>
              <a:rPr lang="en-US" sz="1400" dirty="0"/>
              <a:t> </a:t>
            </a:r>
            <a:r>
              <a:rPr lang="en-US" sz="1400" dirty="0" err="1"/>
              <a:t>glasu</a:t>
            </a:r>
            <a:r>
              <a:rPr lang="en-US" sz="1400" dirty="0"/>
              <a:t> </a:t>
            </a:r>
            <a:r>
              <a:rPr lang="en-US" sz="1400" dirty="0" err="1"/>
              <a:t>zbog</a:t>
            </a:r>
            <a:r>
              <a:rPr lang="en-US" sz="1400" dirty="0"/>
              <a:t> </a:t>
            </a:r>
            <a:r>
              <a:rPr lang="en-US" sz="1400" dirty="0" err="1"/>
              <a:t>svojih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divljem</a:t>
            </a:r>
            <a:r>
              <a:rPr lang="en-US" sz="1400" dirty="0"/>
              <a:t> </a:t>
            </a:r>
            <a:r>
              <a:rPr lang="en-US" sz="1400" dirty="0" err="1"/>
              <a:t>zapadu</a:t>
            </a:r>
            <a:r>
              <a:rPr lang="en-US" sz="1400" dirty="0"/>
              <a:t>, </a:t>
            </a:r>
            <a:r>
              <a:rPr lang="en-US" sz="1400" dirty="0" err="1"/>
              <a:t>iako</a:t>
            </a:r>
            <a:r>
              <a:rPr lang="en-US" sz="1400" dirty="0"/>
              <a:t> </a:t>
            </a:r>
            <a:r>
              <a:rPr lang="en-US" sz="1400" dirty="0" err="1"/>
              <a:t>ga</a:t>
            </a:r>
            <a:r>
              <a:rPr lang="en-US" sz="1400" dirty="0"/>
              <a:t> </a:t>
            </a:r>
            <a:r>
              <a:rPr lang="en-US" sz="1400" dirty="0" err="1"/>
              <a:t>senzacionalistički</a:t>
            </a:r>
            <a:r>
              <a:rPr lang="en-US" sz="1400" dirty="0"/>
              <a:t> </a:t>
            </a:r>
            <a:r>
              <a:rPr lang="en-US" sz="1400" dirty="0" err="1"/>
              <a:t>mediji</a:t>
            </a:r>
            <a:r>
              <a:rPr lang="en-US" sz="1400" dirty="0"/>
              <a:t> tog </a:t>
            </a:r>
            <a:r>
              <a:rPr lang="en-US" sz="1400" dirty="0" err="1"/>
              <a:t>vremena</a:t>
            </a:r>
            <a:r>
              <a:rPr lang="en-US" sz="1400" dirty="0"/>
              <a:t> </a:t>
            </a:r>
            <a:r>
              <a:rPr lang="en-US" sz="1400" dirty="0" err="1"/>
              <a:t>oslikavaju</a:t>
            </a:r>
            <a:r>
              <a:rPr lang="en-US" sz="1400" dirty="0"/>
              <a:t> </a:t>
            </a:r>
            <a:r>
              <a:rPr lang="en-US" sz="1400" dirty="0" err="1"/>
              <a:t>kao</a:t>
            </a:r>
            <a:r>
              <a:rPr lang="en-US" sz="1400" dirty="0"/>
              <a:t> </a:t>
            </a:r>
            <a:r>
              <a:rPr lang="en-US" sz="1400" dirty="0" err="1"/>
              <a:t>suvremenog</a:t>
            </a:r>
            <a:r>
              <a:rPr lang="en-US" sz="1400" dirty="0"/>
              <a:t> Robina </a:t>
            </a:r>
            <a:r>
              <a:rPr lang="en-US" sz="1400" dirty="0" err="1"/>
              <a:t>Hooda</a:t>
            </a:r>
            <a:r>
              <a:rPr lang="en-US" sz="1400" dirty="0"/>
              <a:t>. James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njegovi</a:t>
            </a:r>
            <a:r>
              <a:rPr lang="en-US" sz="1400" dirty="0"/>
              <a:t> </a:t>
            </a:r>
            <a:r>
              <a:rPr lang="en-US" sz="1400" dirty="0" err="1"/>
              <a:t>zemljaci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svojim</a:t>
            </a:r>
            <a:r>
              <a:rPr lang="en-US" sz="1400" dirty="0"/>
              <a:t> </a:t>
            </a:r>
            <a:r>
              <a:rPr lang="en-US" sz="1400" dirty="0" err="1"/>
              <a:t>putem</a:t>
            </a:r>
            <a:r>
              <a:rPr lang="en-US" sz="1400" dirty="0"/>
              <a:t> po </a:t>
            </a:r>
            <a:r>
              <a:rPr lang="en-US" sz="1400" dirty="0" err="1"/>
              <a:t>zapadnoj</a:t>
            </a:r>
            <a:r>
              <a:rPr lang="en-US" sz="1400" dirty="0"/>
              <a:t> </a:t>
            </a:r>
            <a:r>
              <a:rPr lang="en-US" sz="1400" dirty="0" err="1"/>
              <a:t>granici</a:t>
            </a:r>
            <a:r>
              <a:rPr lang="en-US" sz="1400" dirty="0"/>
              <a:t> </a:t>
            </a:r>
            <a:r>
              <a:rPr lang="en-US" sz="1400" dirty="0" err="1"/>
              <a:t>pljačkali</a:t>
            </a:r>
            <a:r>
              <a:rPr lang="en-US" sz="1400" dirty="0"/>
              <a:t> </a:t>
            </a:r>
            <a:r>
              <a:rPr lang="en-US" sz="1400" dirty="0" err="1"/>
              <a:t>banke</a:t>
            </a:r>
            <a:r>
              <a:rPr lang="en-US" sz="1400" dirty="0"/>
              <a:t>, </a:t>
            </a:r>
            <a:r>
              <a:rPr lang="en-US" sz="1400" dirty="0" err="1"/>
              <a:t>vlakove</a:t>
            </a:r>
            <a:r>
              <a:rPr lang="en-US" sz="1400" dirty="0"/>
              <a:t>, </a:t>
            </a:r>
            <a:r>
              <a:rPr lang="en-US" sz="1400" dirty="0" err="1"/>
              <a:t>poštanske</a:t>
            </a:r>
            <a:r>
              <a:rPr lang="en-US" sz="1400" dirty="0"/>
              <a:t> </a:t>
            </a:r>
            <a:r>
              <a:rPr lang="en-US" sz="1400" dirty="0" err="1"/>
              <a:t>kočije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prodavaonice</a:t>
            </a:r>
            <a:r>
              <a:rPr lang="en-US" sz="1400" dirty="0"/>
              <a:t> od </a:t>
            </a:r>
            <a:r>
              <a:rPr lang="en-US" sz="1400" dirty="0" err="1"/>
              <a:t>Iowe</a:t>
            </a:r>
            <a:r>
              <a:rPr lang="en-US" sz="1400" dirty="0"/>
              <a:t> do </a:t>
            </a:r>
            <a:r>
              <a:rPr lang="en-US" sz="1400" dirty="0" err="1"/>
              <a:t>Teksasa</a:t>
            </a:r>
            <a:r>
              <a:rPr lang="en-US" sz="1400" dirty="0"/>
              <a:t>. </a:t>
            </a:r>
            <a:r>
              <a:rPr lang="en-US" sz="1400" dirty="0" err="1"/>
              <a:t>Izbjegavajući</a:t>
            </a:r>
            <a:r>
              <a:rPr lang="en-US" sz="1400" dirty="0"/>
              <a:t> </a:t>
            </a:r>
            <a:r>
              <a:rPr lang="en-US" sz="1400" dirty="0" err="1"/>
              <a:t>čak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Nacionalnu</a:t>
            </a:r>
            <a:r>
              <a:rPr lang="en-US" sz="1400" dirty="0"/>
              <a:t> </a:t>
            </a:r>
            <a:r>
              <a:rPr lang="en-US" sz="1400" dirty="0" err="1"/>
              <a:t>detektivsku</a:t>
            </a:r>
            <a:r>
              <a:rPr lang="en-US" sz="1400" dirty="0"/>
              <a:t> </a:t>
            </a:r>
            <a:r>
              <a:rPr lang="en-US" sz="1400" dirty="0" err="1"/>
              <a:t>agenciju</a:t>
            </a:r>
            <a:r>
              <a:rPr lang="en-US" sz="1400" dirty="0"/>
              <a:t> Pinkerton, </a:t>
            </a:r>
            <a:r>
              <a:rPr lang="en-US" sz="1400" dirty="0" err="1"/>
              <a:t>banda</a:t>
            </a:r>
            <a:r>
              <a:rPr lang="en-US" sz="1400" dirty="0"/>
              <a:t> je </a:t>
            </a:r>
            <a:r>
              <a:rPr lang="en-US" sz="1400" dirty="0" err="1"/>
              <a:t>opljačkala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tisuće</a:t>
            </a:r>
            <a:r>
              <a:rPr lang="en-US" sz="1400" dirty="0"/>
              <a:t> </a:t>
            </a:r>
            <a:r>
              <a:rPr lang="en-US" sz="1400" dirty="0" err="1"/>
              <a:t>dolara</a:t>
            </a:r>
            <a:r>
              <a:rPr lang="en-US" sz="1400" dirty="0"/>
              <a:t>. </a:t>
            </a:r>
            <a:r>
              <a:rPr lang="en-US" sz="1400" dirty="0" err="1"/>
              <a:t>Vjeruje</a:t>
            </a:r>
            <a:r>
              <a:rPr lang="en-US" sz="1400" dirty="0"/>
              <a:t> se da je James </a:t>
            </a:r>
            <a:r>
              <a:rPr lang="en-US" sz="1400" dirty="0" err="1"/>
              <a:t>svoju</a:t>
            </a:r>
            <a:r>
              <a:rPr lang="en-US" sz="1400" dirty="0"/>
              <a:t> </a:t>
            </a:r>
            <a:r>
              <a:rPr lang="en-US" sz="1400" dirty="0" err="1"/>
              <a:t>prvu</a:t>
            </a:r>
            <a:r>
              <a:rPr lang="en-US" sz="1400" dirty="0"/>
              <a:t> </a:t>
            </a:r>
            <a:r>
              <a:rPr lang="en-US" sz="1400" dirty="0" err="1"/>
              <a:t>pljačku</a:t>
            </a:r>
            <a:r>
              <a:rPr lang="en-US" sz="1400" dirty="0"/>
              <a:t> po </a:t>
            </a:r>
            <a:r>
              <a:rPr lang="en-US" sz="1400" dirty="0" err="1"/>
              <a:t>danu</a:t>
            </a:r>
            <a:r>
              <a:rPr lang="en-US" sz="1400" dirty="0"/>
              <a:t> </a:t>
            </a:r>
            <a:r>
              <a:rPr lang="en-US" sz="1400" dirty="0" err="1"/>
              <a:t>izveo</a:t>
            </a:r>
            <a:r>
              <a:rPr lang="en-US" sz="1400" dirty="0"/>
              <a:t> u </a:t>
            </a:r>
            <a:r>
              <a:rPr lang="en-US" sz="1400" dirty="0" err="1"/>
              <a:t>doba</a:t>
            </a:r>
            <a:r>
              <a:rPr lang="en-US" sz="1400" dirty="0"/>
              <a:t> </a:t>
            </a:r>
            <a:r>
              <a:rPr lang="en-US" sz="1400" dirty="0" err="1"/>
              <a:t>mira</a:t>
            </a:r>
            <a:r>
              <a:rPr lang="en-US" sz="1400" dirty="0"/>
              <a:t>, </a:t>
            </a:r>
            <a:r>
              <a:rPr lang="en-US" sz="1400" dirty="0" err="1"/>
              <a:t>ukravši</a:t>
            </a:r>
            <a:r>
              <a:rPr lang="en-US" sz="1400" dirty="0"/>
              <a:t> 60 </a:t>
            </a:r>
            <a:r>
              <a:rPr lang="en-US" sz="1400" dirty="0" err="1"/>
              <a:t>tisuća</a:t>
            </a:r>
            <a:r>
              <a:rPr lang="en-US" sz="1400" dirty="0"/>
              <a:t> </a:t>
            </a:r>
            <a:r>
              <a:rPr lang="en-US" sz="1400" dirty="0" err="1"/>
              <a:t>dolara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banke</a:t>
            </a:r>
            <a:r>
              <a:rPr lang="en-US" sz="1400" dirty="0"/>
              <a:t> u </a:t>
            </a:r>
            <a:r>
              <a:rPr lang="en-US" sz="1400" dirty="0" err="1"/>
              <a:t>mjestu</a:t>
            </a:r>
            <a:r>
              <a:rPr lang="en-US" sz="1400" dirty="0"/>
              <a:t> Liberty u </a:t>
            </a:r>
            <a:r>
              <a:rPr lang="en-US" sz="1400" dirty="0" err="1"/>
              <a:t>Missouriju</a:t>
            </a:r>
            <a:r>
              <a:rPr lang="en-US" sz="1400" dirty="0"/>
              <a:t>. </a:t>
            </a:r>
            <a:r>
              <a:rPr lang="en-US" sz="1400" dirty="0" err="1"/>
              <a:t>Iako</a:t>
            </a:r>
            <a:r>
              <a:rPr lang="en-US" sz="1400" dirty="0"/>
              <a:t> je James </a:t>
            </a:r>
            <a:r>
              <a:rPr lang="en-US" sz="1400" dirty="0" err="1"/>
              <a:t>zlostavljao</a:t>
            </a:r>
            <a:r>
              <a:rPr lang="en-US" sz="1400" dirty="0"/>
              <a:t> </a:t>
            </a:r>
            <a:r>
              <a:rPr lang="en-US" sz="1400" dirty="0" err="1"/>
              <a:t>rukovoditelje</a:t>
            </a:r>
            <a:r>
              <a:rPr lang="en-US" sz="1400" dirty="0"/>
              <a:t> </a:t>
            </a:r>
            <a:r>
              <a:rPr lang="en-US" sz="1400" dirty="0" err="1"/>
              <a:t>izgradnje</a:t>
            </a:r>
            <a:r>
              <a:rPr lang="en-US" sz="1400" dirty="0"/>
              <a:t> </a:t>
            </a:r>
            <a:r>
              <a:rPr lang="en-US" sz="1400" dirty="0" err="1"/>
              <a:t>željeznice</a:t>
            </a:r>
            <a:r>
              <a:rPr lang="en-US" sz="1400" dirty="0"/>
              <a:t>, </a:t>
            </a:r>
            <a:r>
              <a:rPr lang="en-US" sz="1400" dirty="0" err="1"/>
              <a:t>koji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nepravedno</a:t>
            </a:r>
            <a:r>
              <a:rPr lang="en-US" sz="1400" dirty="0"/>
              <a:t> </a:t>
            </a:r>
            <a:r>
              <a:rPr lang="en-US" sz="1400" dirty="0" err="1"/>
              <a:t>prisvajali</a:t>
            </a:r>
            <a:r>
              <a:rPr lang="en-US" sz="1400" dirty="0"/>
              <a:t> </a:t>
            </a:r>
            <a:r>
              <a:rPr lang="en-US" sz="1400" dirty="0" err="1"/>
              <a:t>privatna</a:t>
            </a:r>
            <a:r>
              <a:rPr lang="en-US" sz="1400" dirty="0"/>
              <a:t> </a:t>
            </a:r>
            <a:r>
              <a:rPr lang="en-US" sz="1400" dirty="0" err="1"/>
              <a:t>zemljišta</a:t>
            </a:r>
            <a:r>
              <a:rPr lang="en-US" sz="1400" dirty="0"/>
              <a:t>, </a:t>
            </a:r>
            <a:r>
              <a:rPr lang="en-US" sz="1400" dirty="0" err="1"/>
              <a:t>moderni</a:t>
            </a:r>
            <a:r>
              <a:rPr lang="en-US" sz="1400" dirty="0"/>
              <a:t> </a:t>
            </a:r>
            <a:r>
              <a:rPr lang="en-US" sz="1400" dirty="0" err="1"/>
              <a:t>biografi</a:t>
            </a:r>
            <a:r>
              <a:rPr lang="en-US" sz="1400" dirty="0"/>
              <a:t> </a:t>
            </a:r>
            <a:r>
              <a:rPr lang="en-US" sz="1400" dirty="0" err="1"/>
              <a:t>bilježe</a:t>
            </a:r>
            <a:r>
              <a:rPr lang="en-US" sz="1400" dirty="0"/>
              <a:t> da je to </a:t>
            </a:r>
            <a:r>
              <a:rPr lang="en-US" sz="1400" dirty="0" err="1"/>
              <a:t>činio</a:t>
            </a:r>
            <a:r>
              <a:rPr lang="en-US" sz="1400" dirty="0"/>
              <a:t> </a:t>
            </a:r>
            <a:r>
              <a:rPr lang="en-US" sz="1400" dirty="0" err="1"/>
              <a:t>radi</a:t>
            </a:r>
            <a:r>
              <a:rPr lang="en-US" sz="1400" dirty="0"/>
              <a:t> </a:t>
            </a:r>
            <a:r>
              <a:rPr lang="en-US" sz="1400" dirty="0" err="1"/>
              <a:t>vlastite</a:t>
            </a:r>
            <a:r>
              <a:rPr lang="en-US" sz="1400" dirty="0"/>
              <a:t> </a:t>
            </a:r>
            <a:r>
              <a:rPr lang="en-US" sz="1400" dirty="0" err="1"/>
              <a:t>koristi</a:t>
            </a:r>
            <a:r>
              <a:rPr lang="en-US" sz="1400" dirty="0"/>
              <a:t> - </a:t>
            </a:r>
            <a:r>
              <a:rPr lang="en-US" sz="1400" dirty="0" err="1"/>
              <a:t>njegova</a:t>
            </a:r>
            <a:r>
              <a:rPr lang="en-US" sz="1400" dirty="0"/>
              <a:t> </a:t>
            </a:r>
            <a:r>
              <a:rPr lang="en-US" sz="1400" dirty="0" err="1"/>
              <a:t>humanitarna</a:t>
            </a:r>
            <a:r>
              <a:rPr lang="en-US" sz="1400" dirty="0"/>
              <a:t> </a:t>
            </a:r>
            <a:r>
              <a:rPr lang="en-US" sz="1400" dirty="0" err="1"/>
              <a:t>djela</a:t>
            </a:r>
            <a:r>
              <a:rPr lang="en-US" sz="1400" dirty="0"/>
              <a:t> </a:t>
            </a:r>
            <a:r>
              <a:rPr lang="en-US" sz="1400" dirty="0" err="1"/>
              <a:t>više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fikcija</a:t>
            </a:r>
            <a:r>
              <a:rPr lang="en-US" sz="1400" dirty="0"/>
              <a:t> </a:t>
            </a:r>
            <a:r>
              <a:rPr lang="en-US" sz="1400" dirty="0" err="1"/>
              <a:t>nego</a:t>
            </a:r>
            <a:r>
              <a:rPr lang="en-US" sz="1400" dirty="0"/>
              <a:t> </a:t>
            </a:r>
            <a:r>
              <a:rPr lang="en-US" sz="1400" dirty="0" err="1"/>
              <a:t>činjenica</a:t>
            </a:r>
            <a:r>
              <a:rPr lang="en-US" sz="1400" dirty="0"/>
              <a:t>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xmlns="" id="{336DB2AF-2814-4A8A-9369-9835EC494A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pPr marL="0" indent="0">
              <a:buNone/>
            </a:pPr>
            <a:endParaRPr lang="hr-BA" dirty="0"/>
          </a:p>
          <a:p>
            <a:pPr marL="0" indent="0">
              <a:buNone/>
            </a:pPr>
            <a:r>
              <a:rPr lang="hr-BA" dirty="0"/>
              <a:t>                    </a:t>
            </a:r>
            <a:r>
              <a:rPr lang="hr-BA" sz="1500" dirty="0"/>
              <a:t>Jesse (lijevo) i Frank James</a:t>
            </a:r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pPr marL="0" indent="0">
              <a:buNone/>
            </a:pPr>
            <a:endParaRPr lang="hr-BA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A6ED02D-DF79-462A-9A81-6938F039E0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4767" y="2000250"/>
            <a:ext cx="2529024" cy="3657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04188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BE1428F9-0B17-4792-90BB-B71E090C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Rat u okrugu Lincoln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ED0341F-AA9B-4D1D-A5D9-43D98D87AB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850" dirty="0"/>
              <a:t>Rat u </a:t>
            </a:r>
            <a:r>
              <a:rPr lang="en-US" sz="1850" dirty="0" err="1"/>
              <a:t>okrugu</a:t>
            </a:r>
            <a:r>
              <a:rPr lang="en-US" sz="1850" dirty="0"/>
              <a:t> Lincoln </a:t>
            </a:r>
            <a:r>
              <a:rPr lang="en-US" sz="1850" dirty="0" err="1"/>
              <a:t>između</a:t>
            </a:r>
            <a:r>
              <a:rPr lang="en-US" sz="1850" dirty="0"/>
              <a:t> </a:t>
            </a:r>
            <a:r>
              <a:rPr lang="en-US" sz="1850" dirty="0" err="1"/>
              <a:t>dvije</a:t>
            </a:r>
            <a:r>
              <a:rPr lang="en-US" sz="1850" dirty="0"/>
              <a:t> </a:t>
            </a:r>
            <a:r>
              <a:rPr lang="en-US" sz="1850" dirty="0" err="1"/>
              <a:t>utvrđene</a:t>
            </a:r>
            <a:r>
              <a:rPr lang="en-US" sz="1850" dirty="0"/>
              <a:t> </a:t>
            </a:r>
            <a:r>
              <a:rPr lang="en-US" sz="1850" dirty="0" err="1"/>
              <a:t>strane</a:t>
            </a:r>
            <a:r>
              <a:rPr lang="en-US" sz="1850" dirty="0"/>
              <a:t> </a:t>
            </a:r>
            <a:r>
              <a:rPr lang="en-US" sz="1850" dirty="0" err="1"/>
              <a:t>dogodio</a:t>
            </a:r>
            <a:r>
              <a:rPr lang="en-US" sz="1850" dirty="0"/>
              <a:t> se 1877. </a:t>
            </a:r>
            <a:r>
              <a:rPr lang="en-US" sz="1850" dirty="0" err="1"/>
              <a:t>godine</a:t>
            </a:r>
            <a:r>
              <a:rPr lang="en-US" sz="1850" dirty="0"/>
              <a:t>. </a:t>
            </a:r>
            <a:r>
              <a:rPr lang="en-US" sz="1850" dirty="0" err="1"/>
              <a:t>Ovaj</a:t>
            </a:r>
            <a:r>
              <a:rPr lang="en-US" sz="1850" dirty="0"/>
              <a:t> "rat" </a:t>
            </a:r>
            <a:r>
              <a:rPr lang="en-US" sz="1850" dirty="0" err="1"/>
              <a:t>vodili</a:t>
            </a:r>
            <a:r>
              <a:rPr lang="en-US" sz="1850" dirty="0"/>
              <a:t> </a:t>
            </a:r>
            <a:r>
              <a:rPr lang="en-US" sz="1850" dirty="0" err="1"/>
              <a:t>su</a:t>
            </a:r>
            <a:r>
              <a:rPr lang="en-US" sz="1850" dirty="0"/>
              <a:t> </a:t>
            </a:r>
            <a:r>
              <a:rPr lang="en-US" sz="1850" dirty="0" err="1"/>
              <a:t>bogati</a:t>
            </a:r>
            <a:r>
              <a:rPr lang="en-US" sz="1850" dirty="0"/>
              <a:t> </a:t>
            </a:r>
            <a:r>
              <a:rPr lang="en-US" sz="1850" dirty="0" err="1"/>
              <a:t>rančeri</a:t>
            </a:r>
            <a:r>
              <a:rPr lang="en-US" sz="1850" dirty="0"/>
              <a:t> s </a:t>
            </a:r>
            <a:r>
              <a:rPr lang="en-US" sz="1850" dirty="0" err="1"/>
              <a:t>jedne</a:t>
            </a:r>
            <a:r>
              <a:rPr lang="en-US" sz="1850" dirty="0"/>
              <a:t> </a:t>
            </a:r>
            <a:r>
              <a:rPr lang="en-US" sz="1850" dirty="0" err="1"/>
              <a:t>i</a:t>
            </a:r>
            <a:r>
              <a:rPr lang="en-US" sz="1850" dirty="0"/>
              <a:t> </a:t>
            </a:r>
            <a:r>
              <a:rPr lang="en-US" sz="1850" dirty="0" err="1"/>
              <a:t>posjednici</a:t>
            </a:r>
            <a:r>
              <a:rPr lang="en-US" sz="1850" dirty="0"/>
              <a:t> </a:t>
            </a:r>
            <a:r>
              <a:rPr lang="en-US" sz="1850" dirty="0" err="1"/>
              <a:t>trgovačkog</a:t>
            </a:r>
            <a:r>
              <a:rPr lang="en-US" sz="1850" dirty="0"/>
              <a:t> </a:t>
            </a:r>
            <a:r>
              <a:rPr lang="en-US" sz="1850" dirty="0" err="1"/>
              <a:t>monopola</a:t>
            </a:r>
            <a:r>
              <a:rPr lang="en-US" sz="1850" dirty="0"/>
              <a:t> u </a:t>
            </a:r>
            <a:r>
              <a:rPr lang="en-US" sz="1850" dirty="0" err="1"/>
              <a:t>okrugu</a:t>
            </a:r>
            <a:r>
              <a:rPr lang="en-US" sz="1850" dirty="0"/>
              <a:t> Lincoln u </a:t>
            </a:r>
            <a:r>
              <a:rPr lang="en-US" sz="1850" dirty="0" err="1"/>
              <a:t>Novom</a:t>
            </a:r>
            <a:r>
              <a:rPr lang="en-US" sz="1850" dirty="0"/>
              <a:t> </a:t>
            </a:r>
            <a:r>
              <a:rPr lang="en-US" sz="1850" dirty="0" err="1"/>
              <a:t>Meksiku</a:t>
            </a:r>
            <a:r>
              <a:rPr lang="en-US" sz="1850" dirty="0"/>
              <a:t>. </a:t>
            </a:r>
            <a:r>
              <a:rPr lang="en-US" sz="1850" dirty="0" err="1"/>
              <a:t>Istaknut</a:t>
            </a:r>
            <a:r>
              <a:rPr lang="en-US" sz="1850" dirty="0"/>
              <a:t> </a:t>
            </a:r>
            <a:r>
              <a:rPr lang="en-US" sz="1850" dirty="0" err="1"/>
              <a:t>borac</a:t>
            </a:r>
            <a:r>
              <a:rPr lang="en-US" sz="1850" dirty="0"/>
              <a:t> </a:t>
            </a:r>
            <a:r>
              <a:rPr lang="en-US" sz="1850" dirty="0" err="1"/>
              <a:t>na</a:t>
            </a:r>
            <a:r>
              <a:rPr lang="en-US" sz="1850" dirty="0"/>
              <a:t> </a:t>
            </a:r>
            <a:r>
              <a:rPr lang="en-US" sz="1850" dirty="0" err="1"/>
              <a:t>strani</a:t>
            </a:r>
            <a:r>
              <a:rPr lang="en-US" sz="1850" dirty="0"/>
              <a:t> </a:t>
            </a:r>
            <a:r>
              <a:rPr lang="en-US" sz="1850" dirty="0" err="1"/>
              <a:t>rančera</a:t>
            </a:r>
            <a:r>
              <a:rPr lang="en-US" sz="1850" dirty="0"/>
              <a:t> bio je Billy the Kid, </a:t>
            </a:r>
            <a:r>
              <a:rPr lang="en-US" sz="1850" dirty="0" err="1"/>
              <a:t>zloglasni</a:t>
            </a:r>
            <a:r>
              <a:rPr lang="en-US" sz="1850" dirty="0"/>
              <a:t> </a:t>
            </a:r>
            <a:r>
              <a:rPr lang="en-US" sz="1850" dirty="0" err="1"/>
              <a:t>pogranični</a:t>
            </a:r>
            <a:r>
              <a:rPr lang="en-US" sz="1850" dirty="0"/>
              <a:t> </a:t>
            </a:r>
            <a:r>
              <a:rPr lang="en-US" sz="1850" dirty="0" err="1"/>
              <a:t>odmetnik</a:t>
            </a:r>
            <a:r>
              <a:rPr lang="en-US" sz="1850" dirty="0"/>
              <a:t> </a:t>
            </a:r>
            <a:r>
              <a:rPr lang="en-US" sz="1850" dirty="0" err="1"/>
              <a:t>i</a:t>
            </a:r>
            <a:r>
              <a:rPr lang="en-US" sz="1850" dirty="0"/>
              <a:t> </a:t>
            </a:r>
            <a:r>
              <a:rPr lang="en-US" sz="1850" dirty="0" err="1"/>
              <a:t>ubojica</a:t>
            </a:r>
            <a:r>
              <a:rPr lang="en-US" sz="1850" dirty="0"/>
              <a:t>. </a:t>
            </a:r>
            <a:r>
              <a:rPr lang="en-US" sz="1850" dirty="0" err="1"/>
              <a:t>Uživao</a:t>
            </a:r>
            <a:r>
              <a:rPr lang="en-US" sz="1850" dirty="0"/>
              <a:t> je </a:t>
            </a:r>
            <a:r>
              <a:rPr lang="en-US" sz="1850" dirty="0" err="1"/>
              <a:t>glas</a:t>
            </a:r>
            <a:r>
              <a:rPr lang="en-US" sz="1850" dirty="0"/>
              <a:t> </a:t>
            </a:r>
            <a:r>
              <a:rPr lang="en-US" sz="1850" dirty="0" err="1"/>
              <a:t>kao</a:t>
            </a:r>
            <a:r>
              <a:rPr lang="en-US" sz="1850" dirty="0"/>
              <a:t> </a:t>
            </a:r>
            <a:r>
              <a:rPr lang="en-US" sz="1850" dirty="0" err="1"/>
              <a:t>ubojica</a:t>
            </a:r>
            <a:r>
              <a:rPr lang="en-US" sz="1850" dirty="0"/>
              <a:t> 21 </a:t>
            </a:r>
            <a:r>
              <a:rPr lang="en-US" sz="1850" dirty="0" err="1"/>
              <a:t>čovjeka</a:t>
            </a:r>
            <a:r>
              <a:rPr lang="en-US" sz="1850" dirty="0"/>
              <a:t>, </a:t>
            </a:r>
            <a:r>
              <a:rPr lang="en-US" sz="1850" dirty="0" err="1"/>
              <a:t>jedan</a:t>
            </a:r>
            <a:r>
              <a:rPr lang="en-US" sz="1850" dirty="0"/>
              <a:t> za </a:t>
            </a:r>
            <a:r>
              <a:rPr lang="en-US" sz="1850" dirty="0" err="1"/>
              <a:t>svaku</a:t>
            </a:r>
            <a:r>
              <a:rPr lang="en-US" sz="1850" dirty="0"/>
              <a:t> </a:t>
            </a:r>
            <a:r>
              <a:rPr lang="en-US" sz="1850" dirty="0" err="1"/>
              <a:t>godinu</a:t>
            </a:r>
            <a:r>
              <a:rPr lang="en-US" sz="1850" dirty="0"/>
              <a:t> </a:t>
            </a:r>
            <a:r>
              <a:rPr lang="en-US" sz="1850" dirty="0" err="1"/>
              <a:t>svog</a:t>
            </a:r>
            <a:r>
              <a:rPr lang="en-US" sz="1850" dirty="0"/>
              <a:t> </a:t>
            </a:r>
            <a:r>
              <a:rPr lang="en-US" sz="1850" dirty="0" err="1"/>
              <a:t>života</a:t>
            </a:r>
            <a:r>
              <a:rPr lang="en-US" sz="1850" dirty="0"/>
              <a:t>, </a:t>
            </a:r>
            <a:r>
              <a:rPr lang="en-US" sz="1850" dirty="0" err="1"/>
              <a:t>ali</a:t>
            </a:r>
            <a:r>
              <a:rPr lang="en-US" sz="1850" dirty="0"/>
              <a:t> je </a:t>
            </a:r>
            <a:r>
              <a:rPr lang="en-US" sz="1850" dirty="0" err="1"/>
              <a:t>taj</a:t>
            </a:r>
            <a:r>
              <a:rPr lang="en-US" sz="1850" dirty="0"/>
              <a:t> </a:t>
            </a:r>
            <a:r>
              <a:rPr lang="en-US" sz="1850" dirty="0" err="1"/>
              <a:t>iznos</a:t>
            </a:r>
            <a:r>
              <a:rPr lang="en-US" sz="1850" dirty="0"/>
              <a:t> </a:t>
            </a:r>
            <a:r>
              <a:rPr lang="en-US" sz="1850" dirty="0" err="1"/>
              <a:t>vjerojatno</a:t>
            </a:r>
            <a:r>
              <a:rPr lang="en-US" sz="1850" dirty="0"/>
              <a:t> </a:t>
            </a:r>
            <a:r>
              <a:rPr lang="en-US" sz="1850" dirty="0" err="1"/>
              <a:t>bliži</a:t>
            </a:r>
            <a:r>
              <a:rPr lang="en-US" sz="1850" dirty="0"/>
              <a:t> </a:t>
            </a:r>
            <a:r>
              <a:rPr lang="en-US" sz="1850" dirty="0" err="1"/>
              <a:t>broju</a:t>
            </a:r>
            <a:r>
              <a:rPr lang="en-US" sz="1850" dirty="0"/>
              <a:t> 9 (</a:t>
            </a:r>
            <a:r>
              <a:rPr lang="en-US" sz="1850" dirty="0" err="1"/>
              <a:t>četvero</a:t>
            </a:r>
            <a:r>
              <a:rPr lang="en-US" sz="1850" dirty="0"/>
              <a:t> </a:t>
            </a:r>
            <a:r>
              <a:rPr lang="en-US" sz="1850" dirty="0" err="1"/>
              <a:t>osobno</a:t>
            </a:r>
            <a:r>
              <a:rPr lang="en-US" sz="1850" dirty="0"/>
              <a:t> </a:t>
            </a:r>
            <a:r>
              <a:rPr lang="en-US" sz="1850" dirty="0" err="1"/>
              <a:t>i</a:t>
            </a:r>
            <a:r>
              <a:rPr lang="en-US" sz="1850" dirty="0"/>
              <a:t> 5 </a:t>
            </a:r>
            <a:r>
              <a:rPr lang="en-US" sz="1850" dirty="0" err="1"/>
              <a:t>uz</a:t>
            </a:r>
            <a:r>
              <a:rPr lang="en-US" sz="1850" dirty="0"/>
              <a:t> </a:t>
            </a:r>
            <a:r>
              <a:rPr lang="en-US" sz="1850" dirty="0" err="1"/>
              <a:t>pomoć</a:t>
            </a:r>
            <a:r>
              <a:rPr lang="en-US" sz="1850" dirty="0"/>
              <a:t> </a:t>
            </a:r>
            <a:r>
              <a:rPr lang="en-US" sz="1850" dirty="0" err="1"/>
              <a:t>drugih</a:t>
            </a:r>
            <a:r>
              <a:rPr lang="en-US" sz="1850" dirty="0"/>
              <a:t>).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09463A3-FCF2-4352-9615-D869EFAEAF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endParaRPr lang="hr-BA" dirty="0"/>
          </a:p>
          <a:p>
            <a:pPr marL="0" indent="0">
              <a:buNone/>
            </a:pPr>
            <a:r>
              <a:rPr lang="hr-BA" dirty="0"/>
              <a:t>                           </a:t>
            </a:r>
          </a:p>
          <a:p>
            <a:pPr marL="0" indent="0">
              <a:buNone/>
            </a:pPr>
            <a:endParaRPr lang="hr-BA" dirty="0"/>
          </a:p>
          <a:p>
            <a:pPr marL="0" indent="0">
              <a:buNone/>
            </a:pPr>
            <a:endParaRPr lang="hr-BA" dirty="0"/>
          </a:p>
          <a:p>
            <a:pPr marL="0" indent="0">
              <a:buNone/>
            </a:pPr>
            <a:r>
              <a:rPr lang="hr-BA" sz="1500" dirty="0"/>
              <a:t>                                         Billy the Kid</a:t>
            </a:r>
            <a:endParaRPr lang="en-US" sz="15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2ABB8F0-967A-45F3-A771-EF636F30B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3251" y="1801332"/>
            <a:ext cx="2393924" cy="38807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2937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056EA6-E3C8-436B-8A89-82E11285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Predstave o divljem zapadu Buffalo Billa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724AE6-9E7B-4A0F-97C7-5547B7A9AB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 err="1"/>
              <a:t>Graničar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šoumen</a:t>
            </a:r>
            <a:r>
              <a:rPr lang="en-US" sz="2800" dirty="0"/>
              <a:t> Buffalo Bill (William Cody) </a:t>
            </a:r>
            <a:r>
              <a:rPr lang="en-US" sz="2800" dirty="0" err="1"/>
              <a:t>putovao</a:t>
            </a:r>
            <a:r>
              <a:rPr lang="en-US" sz="2800" dirty="0"/>
              <a:t> je po </a:t>
            </a:r>
            <a:r>
              <a:rPr lang="en-US" sz="2800" dirty="0" err="1"/>
              <a:t>Sjedinjenim</a:t>
            </a:r>
            <a:r>
              <a:rPr lang="en-US" sz="2800" dirty="0"/>
              <a:t> </a:t>
            </a:r>
            <a:r>
              <a:rPr lang="en-US" sz="2800" dirty="0" err="1"/>
              <a:t>Državama</a:t>
            </a:r>
            <a:r>
              <a:rPr lang="en-US" sz="2800" dirty="0"/>
              <a:t> </a:t>
            </a:r>
            <a:r>
              <a:rPr lang="en-US" sz="2800" dirty="0" err="1"/>
              <a:t>glumeći</a:t>
            </a:r>
            <a:r>
              <a:rPr lang="en-US" sz="2800" dirty="0"/>
              <a:t> u </a:t>
            </a:r>
            <a:r>
              <a:rPr lang="en-US" sz="2800" dirty="0" err="1"/>
              <a:t>predstavama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djelomično</a:t>
            </a:r>
            <a:r>
              <a:rPr lang="en-US" sz="2800" dirty="0"/>
              <a:t> </a:t>
            </a:r>
            <a:r>
              <a:rPr lang="en-US" sz="2800" dirty="0" err="1"/>
              <a:t>vezane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pustolovine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Zapadu</a:t>
            </a:r>
            <a:r>
              <a:rPr lang="en-US" sz="2800" dirty="0"/>
              <a:t>. </a:t>
            </a:r>
            <a:r>
              <a:rPr lang="en-US" sz="2800" dirty="0" err="1"/>
              <a:t>Njegove</a:t>
            </a:r>
            <a:r>
              <a:rPr lang="en-US" sz="2800" dirty="0"/>
              <a:t> </a:t>
            </a:r>
            <a:r>
              <a:rPr lang="en-US" sz="2800" dirty="0" err="1"/>
              <a:t>uloge</a:t>
            </a:r>
            <a:r>
              <a:rPr lang="en-US" sz="2800" dirty="0"/>
              <a:t> u </a:t>
            </a:r>
            <a:r>
              <a:rPr lang="en-US" sz="2800" dirty="0" err="1"/>
              <a:t>pravilu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uključivale</a:t>
            </a:r>
            <a:r>
              <a:rPr lang="en-US" sz="2800" dirty="0"/>
              <a:t> </a:t>
            </a:r>
            <a:r>
              <a:rPr lang="en-US" sz="2800" dirty="0" err="1"/>
              <a:t>događaj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Warbonnet </a:t>
            </a:r>
            <a:r>
              <a:rPr lang="en-US" sz="2800" dirty="0" err="1"/>
              <a:t>Creeku</a:t>
            </a:r>
            <a:r>
              <a:rPr lang="en-US" sz="2800" dirty="0"/>
              <a:t> 1876. </a:t>
            </a:r>
            <a:r>
              <a:rPr lang="en-US" sz="2800" dirty="0" err="1"/>
              <a:t>gdje</a:t>
            </a:r>
            <a:r>
              <a:rPr lang="en-US" sz="2800" dirty="0"/>
              <a:t> je </a:t>
            </a:r>
            <a:r>
              <a:rPr lang="en-US" sz="2800" dirty="0" err="1"/>
              <a:t>skalpirao</a:t>
            </a:r>
            <a:r>
              <a:rPr lang="en-US" sz="2800" dirty="0"/>
              <a:t> </a:t>
            </a:r>
            <a:r>
              <a:rPr lang="en-US" sz="2800" dirty="0" err="1"/>
              <a:t>čejenskog</a:t>
            </a:r>
            <a:r>
              <a:rPr lang="en-US" sz="2800" dirty="0"/>
              <a:t> </a:t>
            </a:r>
            <a:r>
              <a:rPr lang="en-US" sz="2800" dirty="0" err="1"/>
              <a:t>ratnika</a:t>
            </a:r>
            <a:r>
              <a:rPr lang="en-US" sz="2800" dirty="0"/>
              <a:t>, </a:t>
            </a:r>
            <a:r>
              <a:rPr lang="en-US" sz="2800" dirty="0" err="1"/>
              <a:t>navodno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odmazda</a:t>
            </a:r>
            <a:r>
              <a:rPr lang="en-US" sz="2800" dirty="0"/>
              <a:t> za </a:t>
            </a:r>
            <a:r>
              <a:rPr lang="en-US" sz="2800" dirty="0" err="1"/>
              <a:t>smrt</a:t>
            </a:r>
            <a:r>
              <a:rPr lang="en-US" sz="2800" dirty="0"/>
              <a:t> </a:t>
            </a:r>
            <a:r>
              <a:rPr lang="en-US" sz="2800" dirty="0" err="1"/>
              <a:t>Georgea</a:t>
            </a:r>
            <a:r>
              <a:rPr lang="en-US" sz="2800" dirty="0"/>
              <a:t> </a:t>
            </a:r>
            <a:r>
              <a:rPr lang="en-US" sz="2800" dirty="0" err="1"/>
              <a:t>Armstronga</a:t>
            </a:r>
            <a:r>
              <a:rPr lang="en-US" sz="2800" dirty="0"/>
              <a:t> </a:t>
            </a:r>
            <a:r>
              <a:rPr lang="en-US" sz="2800" dirty="0" err="1"/>
              <a:t>Custera</a:t>
            </a:r>
            <a:r>
              <a:rPr lang="en-US" sz="2800" dirty="0"/>
              <a:t>.</a:t>
            </a:r>
            <a:endParaRPr lang="hr-BA" sz="2800" dirty="0"/>
          </a:p>
          <a:p>
            <a:endParaRPr lang="hr-BA" sz="2200" dirty="0"/>
          </a:p>
          <a:p>
            <a:endParaRPr lang="hr-BA" sz="1500" dirty="0"/>
          </a:p>
          <a:p>
            <a:endParaRPr lang="hr-BA" sz="1500" dirty="0"/>
          </a:p>
          <a:p>
            <a:pPr marL="0" indent="0">
              <a:buNone/>
            </a:pPr>
            <a:r>
              <a:rPr lang="hr-BA" sz="1500" dirty="0"/>
              <a:t>                                             </a:t>
            </a:r>
          </a:p>
          <a:p>
            <a:pPr marL="0" indent="0">
              <a:buNone/>
            </a:pPr>
            <a:r>
              <a:rPr lang="hr-BA" sz="1500" dirty="0"/>
              <a:t>                                              </a:t>
            </a:r>
          </a:p>
          <a:p>
            <a:pPr marL="0" indent="0">
              <a:buNone/>
            </a:pPr>
            <a:r>
              <a:rPr lang="hr-BA" sz="1500" dirty="0"/>
              <a:t>                                                </a:t>
            </a:r>
          </a:p>
          <a:p>
            <a:pPr marL="0" indent="0">
              <a:buNone/>
            </a:pPr>
            <a:endParaRPr lang="hr-BA" sz="1500" dirty="0"/>
          </a:p>
          <a:p>
            <a:pPr marL="0" indent="0">
              <a:buNone/>
            </a:pPr>
            <a:r>
              <a:rPr lang="hr-BA" sz="1900" dirty="0"/>
              <a:t>                                                                            Buffalo Bill Cody</a:t>
            </a:r>
            <a:endParaRPr lang="en-US" sz="19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12FAAC-2F2C-47F6-9E76-326734F8BB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/>
              <a:t> U </a:t>
            </a:r>
            <a:r>
              <a:rPr lang="en-US" sz="2800" dirty="0" err="1"/>
              <a:t>Omahi</a:t>
            </a:r>
            <a:r>
              <a:rPr lang="en-US" sz="2800" dirty="0"/>
              <a:t> u </a:t>
            </a:r>
            <a:r>
              <a:rPr lang="en-US" sz="2800" dirty="0" err="1"/>
              <a:t>Nebraski</a:t>
            </a:r>
            <a:r>
              <a:rPr lang="en-US" sz="2800" dirty="0"/>
              <a:t> 1883. je </a:t>
            </a:r>
            <a:r>
              <a:rPr lang="en-US" sz="2800" dirty="0" err="1"/>
              <a:t>osnovao</a:t>
            </a:r>
            <a:r>
              <a:rPr lang="en-US" sz="2800" dirty="0"/>
              <a:t> "Buffalo Bill Wild West Show", </a:t>
            </a:r>
            <a:r>
              <a:rPr lang="en-US" sz="2800" dirty="0" err="1"/>
              <a:t>atrakciju</a:t>
            </a:r>
            <a:r>
              <a:rPr lang="en-US" sz="2800" dirty="0"/>
              <a:t> </a:t>
            </a:r>
            <a:r>
              <a:rPr lang="en-US" sz="2800" dirty="0" err="1"/>
              <a:t>nalik</a:t>
            </a:r>
            <a:r>
              <a:rPr lang="en-US" sz="2800" dirty="0"/>
              <a:t> </a:t>
            </a:r>
            <a:r>
              <a:rPr lang="en-US" sz="2800" dirty="0" err="1"/>
              <a:t>cirkusu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je </a:t>
            </a:r>
            <a:r>
              <a:rPr lang="en-US" sz="2800" dirty="0" err="1"/>
              <a:t>jednom</a:t>
            </a:r>
            <a:r>
              <a:rPr lang="en-US" sz="2800" dirty="0"/>
              <a:t> </a:t>
            </a:r>
            <a:r>
              <a:rPr lang="en-US" sz="2800" dirty="0" err="1"/>
              <a:t>godišnje</a:t>
            </a:r>
            <a:r>
              <a:rPr lang="en-US" sz="2800" dirty="0"/>
              <a:t> </a:t>
            </a:r>
            <a:r>
              <a:rPr lang="en-US" sz="2800" dirty="0" err="1"/>
              <a:t>pravila</a:t>
            </a:r>
            <a:r>
              <a:rPr lang="en-US" sz="2800" dirty="0"/>
              <a:t> </a:t>
            </a:r>
            <a:r>
              <a:rPr lang="en-US" sz="2800" dirty="0" err="1"/>
              <a:t>turneje</a:t>
            </a:r>
            <a:r>
              <a:rPr lang="en-US" sz="2800" dirty="0"/>
              <a:t>. U </a:t>
            </a:r>
            <a:r>
              <a:rPr lang="en-US" sz="2800" dirty="0" err="1"/>
              <a:t>njemu</a:t>
            </a:r>
            <a:r>
              <a:rPr lang="en-US" sz="2800" dirty="0"/>
              <a:t> se </a:t>
            </a:r>
            <a:r>
              <a:rPr lang="en-US" sz="2800" dirty="0" err="1"/>
              <a:t>pojavljuju</a:t>
            </a:r>
            <a:r>
              <a:rPr lang="en-US" sz="2800" dirty="0"/>
              <a:t> Annie Oakley </a:t>
            </a:r>
            <a:r>
              <a:rPr lang="en-US" sz="2800" dirty="0" err="1"/>
              <a:t>i</a:t>
            </a:r>
            <a:r>
              <a:rPr lang="en-US" sz="2800" dirty="0"/>
              <a:t> Bik Koji </a:t>
            </a:r>
            <a:r>
              <a:rPr lang="en-US" sz="2800" dirty="0" err="1"/>
              <a:t>Sjedi</a:t>
            </a:r>
            <a:r>
              <a:rPr lang="en-US" sz="2800" dirty="0"/>
              <a:t>. 1887. je </a:t>
            </a:r>
            <a:r>
              <a:rPr lang="en-US" sz="2800" dirty="0" err="1"/>
              <a:t>svoju</a:t>
            </a:r>
            <a:r>
              <a:rPr lang="en-US" sz="2800" dirty="0"/>
              <a:t> </a:t>
            </a:r>
            <a:r>
              <a:rPr lang="en-US" sz="2800" dirty="0" err="1"/>
              <a:t>predstavu</a:t>
            </a:r>
            <a:r>
              <a:rPr lang="en-US" sz="2800" dirty="0"/>
              <a:t> </a:t>
            </a:r>
            <a:r>
              <a:rPr lang="en-US" sz="2800" dirty="0" err="1"/>
              <a:t>izveo</a:t>
            </a:r>
            <a:r>
              <a:rPr lang="en-US" sz="2800" dirty="0"/>
              <a:t> u </a:t>
            </a:r>
            <a:r>
              <a:rPr lang="en-US" sz="2800" dirty="0" err="1"/>
              <a:t>Londonu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dio</a:t>
            </a:r>
            <a:r>
              <a:rPr lang="en-US" sz="2800" dirty="0"/>
              <a:t> </a:t>
            </a:r>
            <a:r>
              <a:rPr lang="en-US" sz="2800" dirty="0" err="1"/>
              <a:t>proslave</a:t>
            </a:r>
            <a:r>
              <a:rPr lang="en-US" sz="2800" dirty="0"/>
              <a:t> </a:t>
            </a:r>
            <a:r>
              <a:rPr lang="en-US" sz="2800" dirty="0" err="1"/>
              <a:t>jubileja</a:t>
            </a:r>
            <a:r>
              <a:rPr lang="en-US" sz="2800" dirty="0"/>
              <a:t> </a:t>
            </a:r>
            <a:r>
              <a:rPr lang="en-US" sz="2800" dirty="0" err="1"/>
              <a:t>kraljice</a:t>
            </a:r>
            <a:r>
              <a:rPr lang="en-US" sz="2800" dirty="0"/>
              <a:t> </a:t>
            </a:r>
            <a:r>
              <a:rPr lang="en-US" sz="2800" dirty="0" err="1"/>
              <a:t>Viktorije</a:t>
            </a:r>
            <a:r>
              <a:rPr lang="en-US" sz="2800" dirty="0"/>
              <a:t>,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turneji</a:t>
            </a:r>
            <a:r>
              <a:rPr lang="en-US" sz="2800" dirty="0"/>
              <a:t> po </a:t>
            </a:r>
            <a:r>
              <a:rPr lang="en-US" sz="2800" dirty="0" err="1"/>
              <a:t>Europi</a:t>
            </a:r>
            <a:r>
              <a:rPr lang="en-US" sz="2800" dirty="0"/>
              <a:t> 1889.</a:t>
            </a:r>
            <a:endParaRPr lang="hr-BA" sz="2800" dirty="0"/>
          </a:p>
          <a:p>
            <a:endParaRPr lang="hr-BA" sz="2800" dirty="0"/>
          </a:p>
          <a:p>
            <a:endParaRPr lang="hr-BA" sz="1500" dirty="0"/>
          </a:p>
          <a:p>
            <a:endParaRPr lang="hr-BA" sz="1500" dirty="0"/>
          </a:p>
          <a:p>
            <a:endParaRPr lang="hr-BA" sz="1500" dirty="0"/>
          </a:p>
          <a:p>
            <a:endParaRPr lang="hr-BA" sz="1500" dirty="0"/>
          </a:p>
          <a:p>
            <a:endParaRPr lang="hr-BA" sz="1500" dirty="0"/>
          </a:p>
          <a:p>
            <a:endParaRPr lang="hr-BA" sz="1500" dirty="0"/>
          </a:p>
          <a:p>
            <a:endParaRPr lang="hr-BA" sz="1500" dirty="0"/>
          </a:p>
          <a:p>
            <a:pPr marL="0" indent="0">
              <a:buNone/>
            </a:pPr>
            <a:r>
              <a:rPr lang="hr-BA" sz="1500" dirty="0"/>
              <a:t>                                                                                </a:t>
            </a:r>
            <a:r>
              <a:rPr lang="en-US" dirty="0" err="1"/>
              <a:t>Poglavica</a:t>
            </a:r>
            <a:r>
              <a:rPr lang="en-US" dirty="0"/>
              <a:t> Bik Koji </a:t>
            </a:r>
            <a:r>
              <a:rPr lang="en-US" dirty="0" err="1"/>
              <a:t>Sjedi</a:t>
            </a:r>
            <a:r>
              <a:rPr lang="en-US" dirty="0"/>
              <a:t> </a:t>
            </a:r>
            <a:r>
              <a:rPr lang="hr-BA" dirty="0"/>
              <a:t>     </a:t>
            </a:r>
            <a:endParaRPr lang="en-US" sz="15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9BB5D02-BABA-4B98-B42C-CC444E2066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0953" y="3905250"/>
            <a:ext cx="2312237" cy="2876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C78A81C-4726-41E4-AAC2-0A197DBC03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2693" y="3905250"/>
            <a:ext cx="1828800" cy="2876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12389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57626-1629-44FB-B6B8-83BD5C9D0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/>
              <a:t>KRAJ! 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ED649B6-5575-401E-A912-C0A50480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000" dirty="0"/>
              <a:t>Radila: Ana Korać </a:t>
            </a:r>
          </a:p>
          <a:p>
            <a:r>
              <a:rPr lang="hr-BA" sz="2000" dirty="0"/>
              <a:t>Razred: 8.b</a:t>
            </a:r>
            <a:endParaRPr lang="en-US" sz="2000" dirty="0"/>
          </a:p>
        </p:txBody>
      </p:sp>
      <p:sp>
        <p:nvSpPr>
          <p:cNvPr id="10" name="Smiley Face 9">
            <a:extLst>
              <a:ext uri="{FF2B5EF4-FFF2-40B4-BE49-F238E27FC236}">
                <a16:creationId xmlns:a16="http://schemas.microsoft.com/office/drawing/2014/main" xmlns="" id="{BB1FC012-28D7-4FBE-BFF5-3260704C897A}"/>
              </a:ext>
            </a:extLst>
          </p:cNvPr>
          <p:cNvSpPr/>
          <p:nvPr/>
        </p:nvSpPr>
        <p:spPr>
          <a:xfrm>
            <a:off x="2066925" y="716164"/>
            <a:ext cx="495300" cy="46923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265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184</Words>
  <Application>Microsoft Office PowerPoint</Application>
  <PresentationFormat>Prilagođeno</PresentationFormat>
  <Paragraphs>90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Facet</vt:lpstr>
      <vt:lpstr>Divlji zapad</vt:lpstr>
      <vt:lpstr>-Uvod</vt:lpstr>
      <vt:lpstr>Krađa stoke</vt:lpstr>
      <vt:lpstr>Dodge city</vt:lpstr>
      <vt:lpstr>Indijanski ratovi</vt:lpstr>
      <vt:lpstr>Jamesova banda</vt:lpstr>
      <vt:lpstr>Rat u okrugu Lincoln</vt:lpstr>
      <vt:lpstr>Predstave o divljem zapadu Buffalo Billa</vt:lpstr>
      <vt:lpstr>KRAJ!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Divlji zapad</dc:title>
  <dc:creator>HOME</dc:creator>
  <cp:lastModifiedBy>ss</cp:lastModifiedBy>
  <cp:revision>18</cp:revision>
  <dcterms:created xsi:type="dcterms:W3CDTF">2020-03-22T19:15:07Z</dcterms:created>
  <dcterms:modified xsi:type="dcterms:W3CDTF">2020-03-24T17:09:29Z</dcterms:modified>
</cp:coreProperties>
</file>