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4" r:id="rId3"/>
    <p:sldId id="257" r:id="rId4"/>
    <p:sldId id="275" r:id="rId5"/>
    <p:sldId id="258" r:id="rId6"/>
    <p:sldId id="276" r:id="rId7"/>
    <p:sldId id="259" r:id="rId8"/>
    <p:sldId id="277" r:id="rId9"/>
    <p:sldId id="260" r:id="rId10"/>
    <p:sldId id="278" r:id="rId11"/>
    <p:sldId id="261" r:id="rId12"/>
    <p:sldId id="262" r:id="rId13"/>
    <p:sldId id="279" r:id="rId14"/>
    <p:sldId id="263" r:id="rId15"/>
    <p:sldId id="280" r:id="rId16"/>
    <p:sldId id="264" r:id="rId17"/>
    <p:sldId id="265" r:id="rId18"/>
    <p:sldId id="281" r:id="rId19"/>
    <p:sldId id="266" r:id="rId20"/>
    <p:sldId id="282" r:id="rId21"/>
    <p:sldId id="267" r:id="rId22"/>
    <p:sldId id="268" r:id="rId23"/>
    <p:sldId id="283" r:id="rId24"/>
    <p:sldId id="269" r:id="rId25"/>
    <p:sldId id="270" r:id="rId26"/>
    <p:sldId id="271" r:id="rId27"/>
    <p:sldId id="272" r:id="rId28"/>
    <p:sldId id="284" r:id="rId29"/>
    <p:sldId id="27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4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D7AB7-8E04-44F6-AD9B-95003FE70331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EDEF1-A04C-49F6-8D76-FB6E55B9F4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026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368432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589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516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53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878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404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2474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80122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20772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12411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49075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085290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646241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21863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99652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25401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39058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EC69D1-7C38-4CE2-A5E1-082AD0FFCE92}" type="datetimeFigureOut">
              <a:rPr lang="hr-HR" smtClean="0"/>
              <a:t>26.03.2020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2728-7251-4057-90C1-6FA1448B63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4888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D0BC325-4115-45C4-B6BA-F74B9330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03934" cy="685800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9EB4D475-A567-47DF-B397-16FA90740B7A}"/>
              </a:ext>
            </a:extLst>
          </p:cNvPr>
          <p:cNvSpPr/>
          <p:nvPr/>
        </p:nvSpPr>
        <p:spPr>
          <a:xfrm>
            <a:off x="3636070" y="1016189"/>
            <a:ext cx="49198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96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</a:t>
            </a:r>
            <a:r>
              <a:rPr lang="hr-HR" sz="96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endParaRPr lang="hr-HR" sz="96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1CBA385-83D0-49FA-84FF-ECC2CA01DFA7}"/>
              </a:ext>
            </a:extLst>
          </p:cNvPr>
          <p:cNvSpPr/>
          <p:nvPr/>
        </p:nvSpPr>
        <p:spPr>
          <a:xfrm>
            <a:off x="4699930" y="4150385"/>
            <a:ext cx="3011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Hladni rat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74A34376-A9D8-41B6-87FE-4D99A196E4AD}"/>
              </a:ext>
            </a:extLst>
          </p:cNvPr>
          <p:cNvSpPr/>
          <p:nvPr/>
        </p:nvSpPr>
        <p:spPr>
          <a:xfrm>
            <a:off x="4350850" y="5073715"/>
            <a:ext cx="4020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1945. – 1991.</a:t>
            </a:r>
          </a:p>
        </p:txBody>
      </p:sp>
    </p:spTree>
    <p:extLst>
      <p:ext uri="{BB962C8B-B14F-4D97-AF65-F5344CB8AC3E}">
        <p14:creationId xmlns:p14="http://schemas.microsoft.com/office/powerpoint/2010/main" val="2025285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910923-42A4-4682-BCDD-3B11CC3D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SSSR i blokada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D95FEC-C3E5-41C8-B8D5-3F3C0E36C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Nakon neuspjelog pokušaja mamljenja država da prijeđu na zapad, narod s istoka se seli na zapad.</a:t>
            </a:r>
          </a:p>
          <a:p>
            <a:r>
              <a:rPr lang="hr-HR" dirty="0"/>
              <a:t>SSSR vidjevši pad, postavlja blokadu Zapadnog Berlina koji je 150 kilometara udaljen od granice s Zapadnom Njemačkom.</a:t>
            </a:r>
          </a:p>
          <a:p>
            <a:r>
              <a:rPr lang="hr-HR" dirty="0"/>
              <a:t>Međutim Amerikanci se jako dobro snalaze pa ta blokada nakon nekog vremena opada.</a:t>
            </a:r>
          </a:p>
        </p:txBody>
      </p:sp>
    </p:spTree>
    <p:extLst>
      <p:ext uri="{BB962C8B-B14F-4D97-AF65-F5344CB8AC3E}">
        <p14:creationId xmlns:p14="http://schemas.microsoft.com/office/powerpoint/2010/main" val="178636193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EF2CE198-1937-4F70-B9C7-8A23C5200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0"/>
            <a:ext cx="6096001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9BD5A4D-C4EF-475A-97E6-2C0478D8B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331245" cy="163677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C143B08-04EE-4B0C-9094-9FE817CF7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636776"/>
            <a:ext cx="1325514" cy="1636776"/>
          </a:xfrm>
          <a:prstGeom prst="rect">
            <a:avLst/>
          </a:prstGeom>
        </p:spPr>
      </p:pic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id="{9A343C27-C830-4DAC-9D57-9A869F206548}"/>
              </a:ext>
            </a:extLst>
          </p:cNvPr>
          <p:cNvSpPr/>
          <p:nvPr/>
        </p:nvSpPr>
        <p:spPr>
          <a:xfrm>
            <a:off x="1847088" y="548640"/>
            <a:ext cx="2569464" cy="1088136"/>
          </a:xfrm>
          <a:prstGeom prst="wedgeRoundRectCallout">
            <a:avLst>
              <a:gd name="adj1" fmla="val -71695"/>
              <a:gd name="adj2" fmla="val 57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Ha-ha, blokirao sam sve puteve prema zapadu, ekonomija zapadnog Berlina će pasti… HA-HA</a:t>
            </a:r>
          </a:p>
        </p:txBody>
      </p:sp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id="{5D27BB53-6BA6-4FC3-8432-21F087974035}"/>
              </a:ext>
            </a:extLst>
          </p:cNvPr>
          <p:cNvSpPr/>
          <p:nvPr/>
        </p:nvSpPr>
        <p:spPr>
          <a:xfrm>
            <a:off x="1847088" y="2185416"/>
            <a:ext cx="2569464" cy="1088136"/>
          </a:xfrm>
          <a:prstGeom prst="wedgeRoundRectCallout">
            <a:avLst>
              <a:gd name="adj1" fmla="val -69587"/>
              <a:gd name="adj2" fmla="val 61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Ne tako brzo dragi Staljine. Imamo mi Berlinsku zračnu luku. HE-HE, a i dobre avione.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594BB44-600F-40FD-84DD-17CEFFA61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32" y="3273552"/>
            <a:ext cx="1329043" cy="1639966"/>
          </a:xfrm>
          <a:prstGeom prst="rect">
            <a:avLst/>
          </a:prstGeom>
        </p:spPr>
      </p:pic>
      <p:sp>
        <p:nvSpPr>
          <p:cNvPr id="9" name="Oblačić za govor: pravokutnik sa zaobljenim kutovima 8">
            <a:extLst>
              <a:ext uri="{FF2B5EF4-FFF2-40B4-BE49-F238E27FC236}">
                <a16:creationId xmlns:a16="http://schemas.microsoft.com/office/drawing/2014/main" id="{EB1FBAAE-3247-4357-87B3-A1A1AE7CC52B}"/>
              </a:ext>
            </a:extLst>
          </p:cNvPr>
          <p:cNvSpPr/>
          <p:nvPr/>
        </p:nvSpPr>
        <p:spPr>
          <a:xfrm>
            <a:off x="1847088" y="3721608"/>
            <a:ext cx="2569464" cy="1088136"/>
          </a:xfrm>
          <a:prstGeom prst="wedgeRoundRectCallout">
            <a:avLst>
              <a:gd name="adj1" fmla="val -72079"/>
              <a:gd name="adj2" fmla="val 45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Ohh</a:t>
            </a:r>
            <a:r>
              <a:rPr lang="hr-HR" dirty="0"/>
              <a:t>… na to nisam računao. A gdje ti je prijatelj sada? Gdje ti je SAD?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09F0235-F312-4E49-8C34-665270C8E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" y="4910328"/>
            <a:ext cx="1322947" cy="1633870"/>
          </a:xfrm>
          <a:prstGeom prst="rect">
            <a:avLst/>
          </a:prstGeom>
        </p:spPr>
      </p:pic>
      <p:sp>
        <p:nvSpPr>
          <p:cNvPr id="11" name="Oblačić za govor: pravokutnik sa zaobljenim kutovima 10">
            <a:extLst>
              <a:ext uri="{FF2B5EF4-FFF2-40B4-BE49-F238E27FC236}">
                <a16:creationId xmlns:a16="http://schemas.microsoft.com/office/drawing/2014/main" id="{FE0C8D0D-494D-47E4-AFD1-D8B1D67003D4}"/>
              </a:ext>
            </a:extLst>
          </p:cNvPr>
          <p:cNvSpPr/>
          <p:nvPr/>
        </p:nvSpPr>
        <p:spPr>
          <a:xfrm>
            <a:off x="1847088" y="5221224"/>
            <a:ext cx="2569464" cy="1322974"/>
          </a:xfrm>
          <a:prstGeom prst="wedgeRoundRectCallout">
            <a:avLst>
              <a:gd name="adj1" fmla="val -71011"/>
              <a:gd name="adj2" fmla="val 171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Ima pametnijeg posla nego slušati tvoje gluposti. Zbogom i sretno s tom tvojom „blokadom”.</a:t>
            </a:r>
          </a:p>
        </p:txBody>
      </p:sp>
      <p:sp>
        <p:nvSpPr>
          <p:cNvPr id="15" name="Bločni luk 14">
            <a:extLst>
              <a:ext uri="{FF2B5EF4-FFF2-40B4-BE49-F238E27FC236}">
                <a16:creationId xmlns:a16="http://schemas.microsoft.com/office/drawing/2014/main" id="{13B77DEE-0F57-42B5-9EA7-AB40864213DD}"/>
              </a:ext>
            </a:extLst>
          </p:cNvPr>
          <p:cNvSpPr/>
          <p:nvPr/>
        </p:nvSpPr>
        <p:spPr>
          <a:xfrm rot="15919854">
            <a:off x="10149840" y="2058838"/>
            <a:ext cx="1344168" cy="539496"/>
          </a:xfrm>
          <a:prstGeom prst="blockArc">
            <a:avLst>
              <a:gd name="adj1" fmla="val 13040164"/>
              <a:gd name="adj2" fmla="val 20239145"/>
              <a:gd name="adj3" fmla="val 188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0581B021-B6E3-481F-8513-064F7A46DC55}"/>
              </a:ext>
            </a:extLst>
          </p:cNvPr>
          <p:cNvSpPr/>
          <p:nvPr/>
        </p:nvSpPr>
        <p:spPr>
          <a:xfrm>
            <a:off x="4731688" y="0"/>
            <a:ext cx="4685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Blokada Berlina</a:t>
            </a:r>
          </a:p>
        </p:txBody>
      </p:sp>
    </p:spTree>
    <p:extLst>
      <p:ext uri="{BB962C8B-B14F-4D97-AF65-F5344CB8AC3E}">
        <p14:creationId xmlns:p14="http://schemas.microsoft.com/office/powerpoint/2010/main" val="3332137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7ED2028-10CE-4675-9EFC-7A075E135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"/>
            <a:ext cx="6096000" cy="3429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752F347-D68E-4187-8C28-D90BFDBAF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214"/>
            <a:ext cx="6096000" cy="3429000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4532B17F-4630-4EF6-A94C-52F17B35516F}"/>
              </a:ext>
            </a:extLst>
          </p:cNvPr>
          <p:cNvSpPr/>
          <p:nvPr/>
        </p:nvSpPr>
        <p:spPr>
          <a:xfrm>
            <a:off x="932343" y="2582894"/>
            <a:ext cx="10327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Građanski rat u Kini te Korejski rat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0C161EB-98E7-4EF3-B5E1-42E56068E982}"/>
              </a:ext>
            </a:extLst>
          </p:cNvPr>
          <p:cNvSpPr/>
          <p:nvPr/>
        </p:nvSpPr>
        <p:spPr>
          <a:xfrm>
            <a:off x="6473607" y="0"/>
            <a:ext cx="571839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Pogoršanje odnosa; Napete situacije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FA1560A-F80A-48E8-A1B6-9ADB087DF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42878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28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91217F-8F95-491A-BEE7-7AEC4C78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 i Kina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9F4DC3-00B2-488A-8C4D-F1E8B2C35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 pomoć od Sovjeta, SAD je tražio svog dobrog starog ratnog prijatelja, Kinu.</a:t>
            </a:r>
          </a:p>
          <a:p>
            <a:r>
              <a:rPr lang="hr-HR" dirty="0"/>
              <a:t>Međutim, u Kini se zadesio građanski rat, rat Dinastije ili Rat za Kinu.</a:t>
            </a:r>
          </a:p>
          <a:p>
            <a:r>
              <a:rPr lang="hr-HR" dirty="0"/>
              <a:t>Socijalisti preuzimaju vlast, savladavši republikance, koji su, iz očaja pobjegli na Tajvan.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713763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BFD872B-3A05-4386-A0A1-CAA437D80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8"/>
            <a:ext cx="12192000" cy="6855082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BEAC6CAD-C3B4-46AE-8BF7-59AF1C6E3087}"/>
              </a:ext>
            </a:extLst>
          </p:cNvPr>
          <p:cNvSpPr/>
          <p:nvPr/>
        </p:nvSpPr>
        <p:spPr>
          <a:xfrm>
            <a:off x="0" y="1216152"/>
            <a:ext cx="613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Kineski građanski rat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898713C-2094-4599-A817-99F9D5616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0" y="1318260"/>
            <a:ext cx="1630882" cy="92333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6897C69-25C7-4136-91E2-DD0F20100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250" y="2343722"/>
            <a:ext cx="1630882" cy="108527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66D089E-8E95-4E07-8065-314207E27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951" y="2587752"/>
            <a:ext cx="1504441" cy="1001137"/>
          </a:xfrm>
          <a:prstGeom prst="rect">
            <a:avLst/>
          </a:prstGeom>
        </p:spPr>
      </p:pic>
      <p:sp>
        <p:nvSpPr>
          <p:cNvPr id="9" name="Strelica: ulijevo 8">
            <a:extLst>
              <a:ext uri="{FF2B5EF4-FFF2-40B4-BE49-F238E27FC236}">
                <a16:creationId xmlns:a16="http://schemas.microsoft.com/office/drawing/2014/main" id="{BD601756-9859-4383-B3B7-A92C85DB26F1}"/>
              </a:ext>
            </a:extLst>
          </p:cNvPr>
          <p:cNvSpPr/>
          <p:nvPr/>
        </p:nvSpPr>
        <p:spPr>
          <a:xfrm rot="19918875">
            <a:off x="5805491" y="2499314"/>
            <a:ext cx="2366793" cy="591144"/>
          </a:xfrm>
          <a:prstGeom prst="leftArrow">
            <a:avLst>
              <a:gd name="adj1" fmla="val 31985"/>
              <a:gd name="adj2" fmla="val 110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16126B52-5C1E-4D7C-9092-EA4708FBF375}"/>
              </a:ext>
            </a:extLst>
          </p:cNvPr>
          <p:cNvSpPr/>
          <p:nvPr/>
        </p:nvSpPr>
        <p:spPr>
          <a:xfrm rot="19951695">
            <a:off x="6261603" y="1882057"/>
            <a:ext cx="1590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WAR</a:t>
            </a:r>
          </a:p>
        </p:txBody>
      </p:sp>
    </p:spTree>
    <p:extLst>
      <p:ext uri="{BB962C8B-B14F-4D97-AF65-F5344CB8AC3E}">
        <p14:creationId xmlns:p14="http://schemas.microsoft.com/office/powerpoint/2010/main" val="2220510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7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576 -0.04884 L 0.1543 0.16458 C 0.18321 0.21019 0.23034 0.25972 0.28386 0.29931 C 0.34362 0.34491 0.39519 0.37037 0.43321 0.375 L 0.61693 0.40486 " pathEditMode="relative" rAng="1380000" ptsTypes="AAAAA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81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6435 L -0.11263 -0.00046 C -0.1388 0.01366 -0.17864 0.02593 -0.2207 0.0338 C -0.26862 0.0426 -0.30716 0.04514 -0.33437 0.04098 L -0.4651 0.02523 " pathEditMode="relative" rAng="21240000" ptsTypes="AAAAA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1CAEB9-778A-4272-90CC-527EE8C1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Korejski rat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F6FF14-8FC7-4BD8-AA1C-84D0A4934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Rat na poluotoku Koreja je oružani sukob koji je umalo postao žarište Trećeg svjetskog rata.</a:t>
            </a:r>
          </a:p>
          <a:p>
            <a:r>
              <a:rPr lang="hr-HR" dirty="0"/>
              <a:t>Nakon što SSSR nagovara Sjevernu Koreju da ujedini Korejski poluotok bez pomoći SSSR,  Sjeverna Koreja odlučno kreće u napad, 25.6.1955.</a:t>
            </a:r>
          </a:p>
          <a:p>
            <a:r>
              <a:rPr lang="hr-HR" dirty="0"/>
              <a:t>Izgledalo je obećavajuće. Seul, glavni grad Južne Koreje, pao je nakon 3 dana opsade. Međutim SAD sa saveznicima se upetljava u rat te osvaja </a:t>
            </a:r>
            <a:r>
              <a:rPr lang="hr-HR" dirty="0" err="1"/>
              <a:t>Pjongjang</a:t>
            </a:r>
            <a:r>
              <a:rPr lang="hr-HR" dirty="0"/>
              <a:t>. Zatim ulaze Kina i SSSR te opet osvajaju granicu na kojoj je sve i započelo.</a:t>
            </a:r>
          </a:p>
          <a:p>
            <a:r>
              <a:rPr lang="hr-HR" dirty="0"/>
              <a:t>Sporazumom, granice će biti vraćene kao i prije.</a:t>
            </a:r>
          </a:p>
        </p:txBody>
      </p:sp>
    </p:spTree>
    <p:extLst>
      <p:ext uri="{BB962C8B-B14F-4D97-AF65-F5344CB8AC3E}">
        <p14:creationId xmlns:p14="http://schemas.microsoft.com/office/powerpoint/2010/main" val="258741427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4CF0C1B-8D14-4BEE-A4B0-DF0688212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97"/>
            <a:ext cx="12192000" cy="6855878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73E372CA-92BE-4DF8-8153-B80792EC7C8A}"/>
              </a:ext>
            </a:extLst>
          </p:cNvPr>
          <p:cNvSpPr/>
          <p:nvPr/>
        </p:nvSpPr>
        <p:spPr>
          <a:xfrm>
            <a:off x="405347" y="19838"/>
            <a:ext cx="6372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dirty="0">
                <a:ln/>
                <a:solidFill>
                  <a:srgbClr val="FF0000"/>
                </a:solidFill>
              </a:rPr>
              <a:t>Korejski građanski rat</a:t>
            </a:r>
            <a:endParaRPr lang="hr-HR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64E01D-ACB9-419A-866E-2F66365BB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252" y="1798915"/>
            <a:ext cx="1363980" cy="6819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5636845-BFD1-43BD-AFA0-BBD488A69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0" y="3950889"/>
            <a:ext cx="1363980" cy="681990"/>
          </a:xfrm>
          <a:prstGeom prst="rect">
            <a:avLst/>
          </a:prstGeom>
        </p:spPr>
      </p:pic>
      <p:sp>
        <p:nvSpPr>
          <p:cNvPr id="8" name="Prostoručno: oblik 7">
            <a:extLst>
              <a:ext uri="{FF2B5EF4-FFF2-40B4-BE49-F238E27FC236}">
                <a16:creationId xmlns:a16="http://schemas.microsoft.com/office/drawing/2014/main" id="{77BA179D-F811-4FCA-9A3D-01B51AC1530E}"/>
              </a:ext>
            </a:extLst>
          </p:cNvPr>
          <p:cNvSpPr/>
          <p:nvPr/>
        </p:nvSpPr>
        <p:spPr>
          <a:xfrm>
            <a:off x="6611112" y="4123944"/>
            <a:ext cx="1298448" cy="1307592"/>
          </a:xfrm>
          <a:custGeom>
            <a:avLst/>
            <a:gdLst>
              <a:gd name="connsiteX0" fmla="*/ 173736 w 1298448"/>
              <a:gd name="connsiteY0" fmla="*/ 1307592 h 1307592"/>
              <a:gd name="connsiteX1" fmla="*/ 155448 w 1298448"/>
              <a:gd name="connsiteY1" fmla="*/ 1234440 h 1307592"/>
              <a:gd name="connsiteX2" fmla="*/ 118872 w 1298448"/>
              <a:gd name="connsiteY2" fmla="*/ 1179576 h 1307592"/>
              <a:gd name="connsiteX3" fmla="*/ 91440 w 1298448"/>
              <a:gd name="connsiteY3" fmla="*/ 1170432 h 1307592"/>
              <a:gd name="connsiteX4" fmla="*/ 64008 w 1298448"/>
              <a:gd name="connsiteY4" fmla="*/ 1143000 h 1307592"/>
              <a:gd name="connsiteX5" fmla="*/ 18288 w 1298448"/>
              <a:gd name="connsiteY5" fmla="*/ 1097280 h 1307592"/>
              <a:gd name="connsiteX6" fmla="*/ 0 w 1298448"/>
              <a:gd name="connsiteY6" fmla="*/ 1042416 h 1307592"/>
              <a:gd name="connsiteX7" fmla="*/ 9144 w 1298448"/>
              <a:gd name="connsiteY7" fmla="*/ 914400 h 1307592"/>
              <a:gd name="connsiteX8" fmla="*/ 45720 w 1298448"/>
              <a:gd name="connsiteY8" fmla="*/ 859536 h 1307592"/>
              <a:gd name="connsiteX9" fmla="*/ 64008 w 1298448"/>
              <a:gd name="connsiteY9" fmla="*/ 832104 h 1307592"/>
              <a:gd name="connsiteX10" fmla="*/ 82296 w 1298448"/>
              <a:gd name="connsiteY10" fmla="*/ 804672 h 1307592"/>
              <a:gd name="connsiteX11" fmla="*/ 91440 w 1298448"/>
              <a:gd name="connsiteY11" fmla="*/ 777240 h 1307592"/>
              <a:gd name="connsiteX12" fmla="*/ 100584 w 1298448"/>
              <a:gd name="connsiteY12" fmla="*/ 557784 h 1307592"/>
              <a:gd name="connsiteX13" fmla="*/ 109728 w 1298448"/>
              <a:gd name="connsiteY13" fmla="*/ 521208 h 1307592"/>
              <a:gd name="connsiteX14" fmla="*/ 146304 w 1298448"/>
              <a:gd name="connsiteY14" fmla="*/ 502920 h 1307592"/>
              <a:gd name="connsiteX15" fmla="*/ 201168 w 1298448"/>
              <a:gd name="connsiteY15" fmla="*/ 466344 h 1307592"/>
              <a:gd name="connsiteX16" fmla="*/ 228600 w 1298448"/>
              <a:gd name="connsiteY16" fmla="*/ 448056 h 1307592"/>
              <a:gd name="connsiteX17" fmla="*/ 256032 w 1298448"/>
              <a:gd name="connsiteY17" fmla="*/ 429768 h 1307592"/>
              <a:gd name="connsiteX18" fmla="*/ 301752 w 1298448"/>
              <a:gd name="connsiteY18" fmla="*/ 365760 h 1307592"/>
              <a:gd name="connsiteX19" fmla="*/ 310896 w 1298448"/>
              <a:gd name="connsiteY19" fmla="*/ 338328 h 1307592"/>
              <a:gd name="connsiteX20" fmla="*/ 347472 w 1298448"/>
              <a:gd name="connsiteY20" fmla="*/ 283464 h 1307592"/>
              <a:gd name="connsiteX21" fmla="*/ 365760 w 1298448"/>
              <a:gd name="connsiteY21" fmla="*/ 256032 h 1307592"/>
              <a:gd name="connsiteX22" fmla="*/ 393192 w 1298448"/>
              <a:gd name="connsiteY22" fmla="*/ 201168 h 1307592"/>
              <a:gd name="connsiteX23" fmla="*/ 420624 w 1298448"/>
              <a:gd name="connsiteY23" fmla="*/ 146304 h 1307592"/>
              <a:gd name="connsiteX24" fmla="*/ 475488 w 1298448"/>
              <a:gd name="connsiteY24" fmla="*/ 109728 h 1307592"/>
              <a:gd name="connsiteX25" fmla="*/ 502920 w 1298448"/>
              <a:gd name="connsiteY25" fmla="*/ 91440 h 1307592"/>
              <a:gd name="connsiteX26" fmla="*/ 530352 w 1298448"/>
              <a:gd name="connsiteY26" fmla="*/ 82296 h 1307592"/>
              <a:gd name="connsiteX27" fmla="*/ 603504 w 1298448"/>
              <a:gd name="connsiteY27" fmla="*/ 54864 h 1307592"/>
              <a:gd name="connsiteX28" fmla="*/ 640080 w 1298448"/>
              <a:gd name="connsiteY28" fmla="*/ 36576 h 1307592"/>
              <a:gd name="connsiteX29" fmla="*/ 694944 w 1298448"/>
              <a:gd name="connsiteY29" fmla="*/ 18288 h 1307592"/>
              <a:gd name="connsiteX30" fmla="*/ 731520 w 1298448"/>
              <a:gd name="connsiteY30" fmla="*/ 0 h 1307592"/>
              <a:gd name="connsiteX31" fmla="*/ 905256 w 1298448"/>
              <a:gd name="connsiteY31" fmla="*/ 18288 h 1307592"/>
              <a:gd name="connsiteX32" fmla="*/ 960120 w 1298448"/>
              <a:gd name="connsiteY32" fmla="*/ 36576 h 1307592"/>
              <a:gd name="connsiteX33" fmla="*/ 987552 w 1298448"/>
              <a:gd name="connsiteY33" fmla="*/ 45720 h 1307592"/>
              <a:gd name="connsiteX34" fmla="*/ 1014984 w 1298448"/>
              <a:gd name="connsiteY34" fmla="*/ 54864 h 1307592"/>
              <a:gd name="connsiteX35" fmla="*/ 1207008 w 1298448"/>
              <a:gd name="connsiteY35" fmla="*/ 36576 h 1307592"/>
              <a:gd name="connsiteX36" fmla="*/ 1243584 w 1298448"/>
              <a:gd name="connsiteY36" fmla="*/ 27432 h 1307592"/>
              <a:gd name="connsiteX37" fmla="*/ 1298448 w 1298448"/>
              <a:gd name="connsiteY37" fmla="*/ 9144 h 130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448" h="1307592">
                <a:moveTo>
                  <a:pt x="173736" y="1307592"/>
                </a:moveTo>
                <a:cubicBezTo>
                  <a:pt x="171203" y="1294925"/>
                  <a:pt x="164235" y="1250256"/>
                  <a:pt x="155448" y="1234440"/>
                </a:cubicBezTo>
                <a:cubicBezTo>
                  <a:pt x="144774" y="1215227"/>
                  <a:pt x="139724" y="1186527"/>
                  <a:pt x="118872" y="1179576"/>
                </a:cubicBezTo>
                <a:lnTo>
                  <a:pt x="91440" y="1170432"/>
                </a:lnTo>
                <a:cubicBezTo>
                  <a:pt x="82296" y="1161288"/>
                  <a:pt x="73942" y="1151279"/>
                  <a:pt x="64008" y="1143000"/>
                </a:cubicBezTo>
                <a:cubicBezTo>
                  <a:pt x="36038" y="1119692"/>
                  <a:pt x="34066" y="1132780"/>
                  <a:pt x="18288" y="1097280"/>
                </a:cubicBezTo>
                <a:cubicBezTo>
                  <a:pt x="10459" y="1079664"/>
                  <a:pt x="0" y="1042416"/>
                  <a:pt x="0" y="1042416"/>
                </a:cubicBezTo>
                <a:cubicBezTo>
                  <a:pt x="3048" y="999744"/>
                  <a:pt x="-1232" y="955903"/>
                  <a:pt x="9144" y="914400"/>
                </a:cubicBezTo>
                <a:cubicBezTo>
                  <a:pt x="14475" y="893077"/>
                  <a:pt x="33528" y="877824"/>
                  <a:pt x="45720" y="859536"/>
                </a:cubicBezTo>
                <a:lnTo>
                  <a:pt x="64008" y="832104"/>
                </a:lnTo>
                <a:cubicBezTo>
                  <a:pt x="70104" y="822960"/>
                  <a:pt x="78821" y="815098"/>
                  <a:pt x="82296" y="804672"/>
                </a:cubicBezTo>
                <a:lnTo>
                  <a:pt x="91440" y="777240"/>
                </a:lnTo>
                <a:cubicBezTo>
                  <a:pt x="94488" y="704088"/>
                  <a:pt x="95368" y="630813"/>
                  <a:pt x="100584" y="557784"/>
                </a:cubicBezTo>
                <a:cubicBezTo>
                  <a:pt x="101479" y="545249"/>
                  <a:pt x="101683" y="530862"/>
                  <a:pt x="109728" y="521208"/>
                </a:cubicBezTo>
                <a:cubicBezTo>
                  <a:pt x="118454" y="510736"/>
                  <a:pt x="134615" y="509933"/>
                  <a:pt x="146304" y="502920"/>
                </a:cubicBezTo>
                <a:cubicBezTo>
                  <a:pt x="165151" y="491612"/>
                  <a:pt x="182880" y="478536"/>
                  <a:pt x="201168" y="466344"/>
                </a:cubicBezTo>
                <a:lnTo>
                  <a:pt x="228600" y="448056"/>
                </a:lnTo>
                <a:cubicBezTo>
                  <a:pt x="237744" y="441960"/>
                  <a:pt x="249438" y="438560"/>
                  <a:pt x="256032" y="429768"/>
                </a:cubicBezTo>
                <a:cubicBezTo>
                  <a:pt x="262245" y="421484"/>
                  <a:pt x="295067" y="379131"/>
                  <a:pt x="301752" y="365760"/>
                </a:cubicBezTo>
                <a:cubicBezTo>
                  <a:pt x="306063" y="357139"/>
                  <a:pt x="306215" y="346754"/>
                  <a:pt x="310896" y="338328"/>
                </a:cubicBezTo>
                <a:cubicBezTo>
                  <a:pt x="321570" y="319115"/>
                  <a:pt x="335280" y="301752"/>
                  <a:pt x="347472" y="283464"/>
                </a:cubicBezTo>
                <a:cubicBezTo>
                  <a:pt x="353568" y="274320"/>
                  <a:pt x="362285" y="266458"/>
                  <a:pt x="365760" y="256032"/>
                </a:cubicBezTo>
                <a:cubicBezTo>
                  <a:pt x="388744" y="187081"/>
                  <a:pt x="357740" y="272072"/>
                  <a:pt x="393192" y="201168"/>
                </a:cubicBezTo>
                <a:cubicBezTo>
                  <a:pt x="405512" y="176527"/>
                  <a:pt x="397330" y="166686"/>
                  <a:pt x="420624" y="146304"/>
                </a:cubicBezTo>
                <a:cubicBezTo>
                  <a:pt x="437165" y="131830"/>
                  <a:pt x="457200" y="121920"/>
                  <a:pt x="475488" y="109728"/>
                </a:cubicBezTo>
                <a:cubicBezTo>
                  <a:pt x="484632" y="103632"/>
                  <a:pt x="492494" y="94915"/>
                  <a:pt x="502920" y="91440"/>
                </a:cubicBezTo>
                <a:cubicBezTo>
                  <a:pt x="512064" y="88392"/>
                  <a:pt x="521731" y="86607"/>
                  <a:pt x="530352" y="82296"/>
                </a:cubicBezTo>
                <a:cubicBezTo>
                  <a:pt x="593140" y="50902"/>
                  <a:pt x="515295" y="72506"/>
                  <a:pt x="603504" y="54864"/>
                </a:cubicBezTo>
                <a:cubicBezTo>
                  <a:pt x="615696" y="48768"/>
                  <a:pt x="627424" y="41638"/>
                  <a:pt x="640080" y="36576"/>
                </a:cubicBezTo>
                <a:cubicBezTo>
                  <a:pt x="657978" y="29417"/>
                  <a:pt x="677702" y="26909"/>
                  <a:pt x="694944" y="18288"/>
                </a:cubicBezTo>
                <a:lnTo>
                  <a:pt x="731520" y="0"/>
                </a:lnTo>
                <a:cubicBezTo>
                  <a:pt x="760837" y="2443"/>
                  <a:pt x="864745" y="8939"/>
                  <a:pt x="905256" y="18288"/>
                </a:cubicBezTo>
                <a:cubicBezTo>
                  <a:pt x="924040" y="22623"/>
                  <a:pt x="941832" y="30480"/>
                  <a:pt x="960120" y="36576"/>
                </a:cubicBezTo>
                <a:lnTo>
                  <a:pt x="987552" y="45720"/>
                </a:lnTo>
                <a:lnTo>
                  <a:pt x="1014984" y="54864"/>
                </a:lnTo>
                <a:cubicBezTo>
                  <a:pt x="1056495" y="51405"/>
                  <a:pt x="1160218" y="43774"/>
                  <a:pt x="1207008" y="36576"/>
                </a:cubicBezTo>
                <a:cubicBezTo>
                  <a:pt x="1219429" y="34665"/>
                  <a:pt x="1231392" y="30480"/>
                  <a:pt x="1243584" y="27432"/>
                </a:cubicBezTo>
                <a:cubicBezTo>
                  <a:pt x="1278624" y="4072"/>
                  <a:pt x="1260026" y="9144"/>
                  <a:pt x="1298448" y="9144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ostoručno: oblik 8">
            <a:extLst>
              <a:ext uri="{FF2B5EF4-FFF2-40B4-BE49-F238E27FC236}">
                <a16:creationId xmlns:a16="http://schemas.microsoft.com/office/drawing/2014/main" id="{AAA1E768-CC72-4BAF-B0E4-FD885AD56AF9}"/>
              </a:ext>
            </a:extLst>
          </p:cNvPr>
          <p:cNvSpPr/>
          <p:nvPr/>
        </p:nvSpPr>
        <p:spPr>
          <a:xfrm>
            <a:off x="5193792" y="1280160"/>
            <a:ext cx="2194560" cy="630936"/>
          </a:xfrm>
          <a:custGeom>
            <a:avLst/>
            <a:gdLst>
              <a:gd name="connsiteX0" fmla="*/ 0 w 2194560"/>
              <a:gd name="connsiteY0" fmla="*/ 0 h 630936"/>
              <a:gd name="connsiteX1" fmla="*/ 73152 w 2194560"/>
              <a:gd name="connsiteY1" fmla="*/ 54864 h 630936"/>
              <a:gd name="connsiteX2" fmla="*/ 137160 w 2194560"/>
              <a:gd name="connsiteY2" fmla="*/ 82296 h 630936"/>
              <a:gd name="connsiteX3" fmla="*/ 182880 w 2194560"/>
              <a:gd name="connsiteY3" fmla="*/ 100584 h 630936"/>
              <a:gd name="connsiteX4" fmla="*/ 228600 w 2194560"/>
              <a:gd name="connsiteY4" fmla="*/ 109728 h 630936"/>
              <a:gd name="connsiteX5" fmla="*/ 265176 w 2194560"/>
              <a:gd name="connsiteY5" fmla="*/ 118872 h 630936"/>
              <a:gd name="connsiteX6" fmla="*/ 539496 w 2194560"/>
              <a:gd name="connsiteY6" fmla="*/ 109728 h 630936"/>
              <a:gd name="connsiteX7" fmla="*/ 576072 w 2194560"/>
              <a:gd name="connsiteY7" fmla="*/ 100584 h 630936"/>
              <a:gd name="connsiteX8" fmla="*/ 640080 w 2194560"/>
              <a:gd name="connsiteY8" fmla="*/ 91440 h 630936"/>
              <a:gd name="connsiteX9" fmla="*/ 896112 w 2194560"/>
              <a:gd name="connsiteY9" fmla="*/ 100584 h 630936"/>
              <a:gd name="connsiteX10" fmla="*/ 923544 w 2194560"/>
              <a:gd name="connsiteY10" fmla="*/ 118872 h 630936"/>
              <a:gd name="connsiteX11" fmla="*/ 950976 w 2194560"/>
              <a:gd name="connsiteY11" fmla="*/ 128016 h 630936"/>
              <a:gd name="connsiteX12" fmla="*/ 987552 w 2194560"/>
              <a:gd name="connsiteY12" fmla="*/ 146304 h 630936"/>
              <a:gd name="connsiteX13" fmla="*/ 1014984 w 2194560"/>
              <a:gd name="connsiteY13" fmla="*/ 155448 h 630936"/>
              <a:gd name="connsiteX14" fmla="*/ 1042416 w 2194560"/>
              <a:gd name="connsiteY14" fmla="*/ 173736 h 630936"/>
              <a:gd name="connsiteX15" fmla="*/ 1197864 w 2194560"/>
              <a:gd name="connsiteY15" fmla="*/ 210312 h 630936"/>
              <a:gd name="connsiteX16" fmla="*/ 1280160 w 2194560"/>
              <a:gd name="connsiteY16" fmla="*/ 228600 h 630936"/>
              <a:gd name="connsiteX17" fmla="*/ 1307592 w 2194560"/>
              <a:gd name="connsiteY17" fmla="*/ 237744 h 630936"/>
              <a:gd name="connsiteX18" fmla="*/ 1389888 w 2194560"/>
              <a:gd name="connsiteY18" fmla="*/ 246888 h 630936"/>
              <a:gd name="connsiteX19" fmla="*/ 1472184 w 2194560"/>
              <a:gd name="connsiteY19" fmla="*/ 265176 h 630936"/>
              <a:gd name="connsiteX20" fmla="*/ 1499616 w 2194560"/>
              <a:gd name="connsiteY20" fmla="*/ 274320 h 630936"/>
              <a:gd name="connsiteX21" fmla="*/ 1563624 w 2194560"/>
              <a:gd name="connsiteY21" fmla="*/ 283464 h 630936"/>
              <a:gd name="connsiteX22" fmla="*/ 1737360 w 2194560"/>
              <a:gd name="connsiteY22" fmla="*/ 301752 h 630936"/>
              <a:gd name="connsiteX23" fmla="*/ 1828800 w 2194560"/>
              <a:gd name="connsiteY23" fmla="*/ 329184 h 630936"/>
              <a:gd name="connsiteX24" fmla="*/ 1856232 w 2194560"/>
              <a:gd name="connsiteY24" fmla="*/ 347472 h 630936"/>
              <a:gd name="connsiteX25" fmla="*/ 1883664 w 2194560"/>
              <a:gd name="connsiteY25" fmla="*/ 402336 h 630936"/>
              <a:gd name="connsiteX26" fmla="*/ 1901952 w 2194560"/>
              <a:gd name="connsiteY26" fmla="*/ 429768 h 630936"/>
              <a:gd name="connsiteX27" fmla="*/ 1929384 w 2194560"/>
              <a:gd name="connsiteY27" fmla="*/ 484632 h 630936"/>
              <a:gd name="connsiteX28" fmla="*/ 2011680 w 2194560"/>
              <a:gd name="connsiteY28" fmla="*/ 521208 h 630936"/>
              <a:gd name="connsiteX29" fmla="*/ 2039112 w 2194560"/>
              <a:gd name="connsiteY29" fmla="*/ 539496 h 630936"/>
              <a:gd name="connsiteX30" fmla="*/ 2093976 w 2194560"/>
              <a:gd name="connsiteY30" fmla="*/ 557784 h 630936"/>
              <a:gd name="connsiteX31" fmla="*/ 2148840 w 2194560"/>
              <a:gd name="connsiteY31" fmla="*/ 603504 h 630936"/>
              <a:gd name="connsiteX32" fmla="*/ 2194560 w 2194560"/>
              <a:gd name="connsiteY32" fmla="*/ 630936 h 63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4560" h="630936">
                <a:moveTo>
                  <a:pt x="0" y="0"/>
                </a:moveTo>
                <a:cubicBezTo>
                  <a:pt x="21987" y="17589"/>
                  <a:pt x="47677" y="40307"/>
                  <a:pt x="73152" y="54864"/>
                </a:cubicBezTo>
                <a:cubicBezTo>
                  <a:pt x="114022" y="78218"/>
                  <a:pt x="99856" y="68307"/>
                  <a:pt x="137160" y="82296"/>
                </a:cubicBezTo>
                <a:cubicBezTo>
                  <a:pt x="152529" y="88059"/>
                  <a:pt x="167158" y="95867"/>
                  <a:pt x="182880" y="100584"/>
                </a:cubicBezTo>
                <a:cubicBezTo>
                  <a:pt x="197766" y="105050"/>
                  <a:pt x="213428" y="106357"/>
                  <a:pt x="228600" y="109728"/>
                </a:cubicBezTo>
                <a:cubicBezTo>
                  <a:pt x="240868" y="112454"/>
                  <a:pt x="252984" y="115824"/>
                  <a:pt x="265176" y="118872"/>
                </a:cubicBezTo>
                <a:cubicBezTo>
                  <a:pt x="356616" y="115824"/>
                  <a:pt x="448163" y="115101"/>
                  <a:pt x="539496" y="109728"/>
                </a:cubicBezTo>
                <a:cubicBezTo>
                  <a:pt x="552042" y="108990"/>
                  <a:pt x="563707" y="102832"/>
                  <a:pt x="576072" y="100584"/>
                </a:cubicBezTo>
                <a:cubicBezTo>
                  <a:pt x="597277" y="96729"/>
                  <a:pt x="618744" y="94488"/>
                  <a:pt x="640080" y="91440"/>
                </a:cubicBezTo>
                <a:cubicBezTo>
                  <a:pt x="725424" y="94488"/>
                  <a:pt x="811111" y="92358"/>
                  <a:pt x="896112" y="100584"/>
                </a:cubicBezTo>
                <a:cubicBezTo>
                  <a:pt x="907051" y="101643"/>
                  <a:pt x="913714" y="113957"/>
                  <a:pt x="923544" y="118872"/>
                </a:cubicBezTo>
                <a:cubicBezTo>
                  <a:pt x="932165" y="123183"/>
                  <a:pt x="942117" y="124219"/>
                  <a:pt x="950976" y="128016"/>
                </a:cubicBezTo>
                <a:cubicBezTo>
                  <a:pt x="963505" y="133386"/>
                  <a:pt x="975023" y="140934"/>
                  <a:pt x="987552" y="146304"/>
                </a:cubicBezTo>
                <a:cubicBezTo>
                  <a:pt x="996411" y="150101"/>
                  <a:pt x="1006363" y="151137"/>
                  <a:pt x="1014984" y="155448"/>
                </a:cubicBezTo>
                <a:cubicBezTo>
                  <a:pt x="1024814" y="160363"/>
                  <a:pt x="1032373" y="169273"/>
                  <a:pt x="1042416" y="173736"/>
                </a:cubicBezTo>
                <a:cubicBezTo>
                  <a:pt x="1091845" y="195705"/>
                  <a:pt x="1145325" y="200759"/>
                  <a:pt x="1197864" y="210312"/>
                </a:cubicBezTo>
                <a:cubicBezTo>
                  <a:pt x="1223791" y="215026"/>
                  <a:pt x="1254476" y="221262"/>
                  <a:pt x="1280160" y="228600"/>
                </a:cubicBezTo>
                <a:cubicBezTo>
                  <a:pt x="1289428" y="231248"/>
                  <a:pt x="1298085" y="236159"/>
                  <a:pt x="1307592" y="237744"/>
                </a:cubicBezTo>
                <a:cubicBezTo>
                  <a:pt x="1334817" y="242282"/>
                  <a:pt x="1362456" y="243840"/>
                  <a:pt x="1389888" y="246888"/>
                </a:cubicBezTo>
                <a:cubicBezTo>
                  <a:pt x="1451641" y="267472"/>
                  <a:pt x="1375627" y="243719"/>
                  <a:pt x="1472184" y="265176"/>
                </a:cubicBezTo>
                <a:cubicBezTo>
                  <a:pt x="1481593" y="267267"/>
                  <a:pt x="1490165" y="272430"/>
                  <a:pt x="1499616" y="274320"/>
                </a:cubicBezTo>
                <a:cubicBezTo>
                  <a:pt x="1520750" y="278547"/>
                  <a:pt x="1542288" y="280416"/>
                  <a:pt x="1563624" y="283464"/>
                </a:cubicBezTo>
                <a:cubicBezTo>
                  <a:pt x="1641641" y="309470"/>
                  <a:pt x="1559997" y="284860"/>
                  <a:pt x="1737360" y="301752"/>
                </a:cubicBezTo>
                <a:cubicBezTo>
                  <a:pt x="1769105" y="304775"/>
                  <a:pt x="1800408" y="314988"/>
                  <a:pt x="1828800" y="329184"/>
                </a:cubicBezTo>
                <a:cubicBezTo>
                  <a:pt x="1838630" y="334099"/>
                  <a:pt x="1847088" y="341376"/>
                  <a:pt x="1856232" y="347472"/>
                </a:cubicBezTo>
                <a:cubicBezTo>
                  <a:pt x="1908643" y="426088"/>
                  <a:pt x="1845806" y="326620"/>
                  <a:pt x="1883664" y="402336"/>
                </a:cubicBezTo>
                <a:cubicBezTo>
                  <a:pt x="1888579" y="412166"/>
                  <a:pt x="1897037" y="419938"/>
                  <a:pt x="1901952" y="429768"/>
                </a:cubicBezTo>
                <a:cubicBezTo>
                  <a:pt x="1916826" y="459516"/>
                  <a:pt x="1903179" y="458427"/>
                  <a:pt x="1929384" y="484632"/>
                </a:cubicBezTo>
                <a:cubicBezTo>
                  <a:pt x="1966605" y="521853"/>
                  <a:pt x="1957355" y="484991"/>
                  <a:pt x="2011680" y="521208"/>
                </a:cubicBezTo>
                <a:cubicBezTo>
                  <a:pt x="2020824" y="527304"/>
                  <a:pt x="2029069" y="535033"/>
                  <a:pt x="2039112" y="539496"/>
                </a:cubicBezTo>
                <a:cubicBezTo>
                  <a:pt x="2056728" y="547325"/>
                  <a:pt x="2077936" y="547091"/>
                  <a:pt x="2093976" y="557784"/>
                </a:cubicBezTo>
                <a:cubicBezTo>
                  <a:pt x="2162084" y="603190"/>
                  <a:pt x="2078434" y="544832"/>
                  <a:pt x="2148840" y="603504"/>
                </a:cubicBezTo>
                <a:cubicBezTo>
                  <a:pt x="2165391" y="617297"/>
                  <a:pt x="2176707" y="622010"/>
                  <a:pt x="2194560" y="630936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69DBA2B-2055-4B8D-B389-49B39B6DD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190" y="4209398"/>
            <a:ext cx="1363979" cy="68199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E6CAB28-8DE6-405A-83B4-00581DCFF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9191" y="5033013"/>
            <a:ext cx="1363978" cy="68199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9AF6512-DA60-41CC-9012-95B1DB37B5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9560" y="1384441"/>
            <a:ext cx="1363980" cy="67486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D6E1061-A6A3-45A6-A03A-B76E6EEA2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0332" y="445666"/>
            <a:ext cx="1363979" cy="697331"/>
          </a:xfrm>
          <a:prstGeom prst="rect">
            <a:avLst/>
          </a:prstGeom>
        </p:spPr>
      </p:pic>
      <p:sp>
        <p:nvSpPr>
          <p:cNvPr id="14" name="Prostoručno: oblik 13">
            <a:extLst>
              <a:ext uri="{FF2B5EF4-FFF2-40B4-BE49-F238E27FC236}">
                <a16:creationId xmlns:a16="http://schemas.microsoft.com/office/drawing/2014/main" id="{4437FC68-C33A-4FF8-8FC6-8C46648919A2}"/>
              </a:ext>
            </a:extLst>
          </p:cNvPr>
          <p:cNvSpPr/>
          <p:nvPr/>
        </p:nvSpPr>
        <p:spPr>
          <a:xfrm>
            <a:off x="2660904" y="3190055"/>
            <a:ext cx="4416552" cy="641281"/>
          </a:xfrm>
          <a:custGeom>
            <a:avLst/>
            <a:gdLst>
              <a:gd name="connsiteX0" fmla="*/ 0 w 4416552"/>
              <a:gd name="connsiteY0" fmla="*/ 641281 h 641281"/>
              <a:gd name="connsiteX1" fmla="*/ 91440 w 4416552"/>
              <a:gd name="connsiteY1" fmla="*/ 577273 h 641281"/>
              <a:gd name="connsiteX2" fmla="*/ 566928 w 4416552"/>
              <a:gd name="connsiteY2" fmla="*/ 558985 h 641281"/>
              <a:gd name="connsiteX3" fmla="*/ 603504 w 4416552"/>
              <a:gd name="connsiteY3" fmla="*/ 549841 h 641281"/>
              <a:gd name="connsiteX4" fmla="*/ 658368 w 4416552"/>
              <a:gd name="connsiteY4" fmla="*/ 522409 h 641281"/>
              <a:gd name="connsiteX5" fmla="*/ 713232 w 4416552"/>
              <a:gd name="connsiteY5" fmla="*/ 513265 h 641281"/>
              <a:gd name="connsiteX6" fmla="*/ 804672 w 4416552"/>
              <a:gd name="connsiteY6" fmla="*/ 494977 h 641281"/>
              <a:gd name="connsiteX7" fmla="*/ 932688 w 4416552"/>
              <a:gd name="connsiteY7" fmla="*/ 485833 h 641281"/>
              <a:gd name="connsiteX8" fmla="*/ 969264 w 4416552"/>
              <a:gd name="connsiteY8" fmla="*/ 476689 h 641281"/>
              <a:gd name="connsiteX9" fmla="*/ 1042416 w 4416552"/>
              <a:gd name="connsiteY9" fmla="*/ 467545 h 641281"/>
              <a:gd name="connsiteX10" fmla="*/ 1097280 w 4416552"/>
              <a:gd name="connsiteY10" fmla="*/ 449257 h 641281"/>
              <a:gd name="connsiteX11" fmla="*/ 1143000 w 4416552"/>
              <a:gd name="connsiteY11" fmla="*/ 440113 h 641281"/>
              <a:gd name="connsiteX12" fmla="*/ 1170432 w 4416552"/>
              <a:gd name="connsiteY12" fmla="*/ 430969 h 641281"/>
              <a:gd name="connsiteX13" fmla="*/ 1225296 w 4416552"/>
              <a:gd name="connsiteY13" fmla="*/ 421825 h 641281"/>
              <a:gd name="connsiteX14" fmla="*/ 1261872 w 4416552"/>
              <a:gd name="connsiteY14" fmla="*/ 412681 h 641281"/>
              <a:gd name="connsiteX15" fmla="*/ 1371600 w 4416552"/>
              <a:gd name="connsiteY15" fmla="*/ 321241 h 641281"/>
              <a:gd name="connsiteX16" fmla="*/ 1408176 w 4416552"/>
              <a:gd name="connsiteY16" fmla="*/ 302953 h 641281"/>
              <a:gd name="connsiteX17" fmla="*/ 1463040 w 4416552"/>
              <a:gd name="connsiteY17" fmla="*/ 284665 h 641281"/>
              <a:gd name="connsiteX18" fmla="*/ 1490472 w 4416552"/>
              <a:gd name="connsiteY18" fmla="*/ 266377 h 641281"/>
              <a:gd name="connsiteX19" fmla="*/ 1545336 w 4416552"/>
              <a:gd name="connsiteY19" fmla="*/ 248089 h 641281"/>
              <a:gd name="connsiteX20" fmla="*/ 1572768 w 4416552"/>
              <a:gd name="connsiteY20" fmla="*/ 238945 h 641281"/>
              <a:gd name="connsiteX21" fmla="*/ 1600200 w 4416552"/>
              <a:gd name="connsiteY21" fmla="*/ 220657 h 641281"/>
              <a:gd name="connsiteX22" fmla="*/ 1673352 w 4416552"/>
              <a:gd name="connsiteY22" fmla="*/ 202369 h 641281"/>
              <a:gd name="connsiteX23" fmla="*/ 1700784 w 4416552"/>
              <a:gd name="connsiteY23" fmla="*/ 193225 h 641281"/>
              <a:gd name="connsiteX24" fmla="*/ 1792224 w 4416552"/>
              <a:gd name="connsiteY24" fmla="*/ 174937 h 641281"/>
              <a:gd name="connsiteX25" fmla="*/ 2258568 w 4416552"/>
              <a:gd name="connsiteY25" fmla="*/ 165793 h 641281"/>
              <a:gd name="connsiteX26" fmla="*/ 2295144 w 4416552"/>
              <a:gd name="connsiteY26" fmla="*/ 156649 h 641281"/>
              <a:gd name="connsiteX27" fmla="*/ 2322576 w 4416552"/>
              <a:gd name="connsiteY27" fmla="*/ 147505 h 641281"/>
              <a:gd name="connsiteX28" fmla="*/ 2468880 w 4416552"/>
              <a:gd name="connsiteY28" fmla="*/ 129217 h 641281"/>
              <a:gd name="connsiteX29" fmla="*/ 3191256 w 4416552"/>
              <a:gd name="connsiteY29" fmla="*/ 147505 h 641281"/>
              <a:gd name="connsiteX30" fmla="*/ 3392424 w 4416552"/>
              <a:gd name="connsiteY30" fmla="*/ 138361 h 641281"/>
              <a:gd name="connsiteX31" fmla="*/ 3456432 w 4416552"/>
              <a:gd name="connsiteY31" fmla="*/ 120073 h 641281"/>
              <a:gd name="connsiteX32" fmla="*/ 3520440 w 4416552"/>
              <a:gd name="connsiteY32" fmla="*/ 83497 h 641281"/>
              <a:gd name="connsiteX33" fmla="*/ 3584448 w 4416552"/>
              <a:gd name="connsiteY33" fmla="*/ 65209 h 641281"/>
              <a:gd name="connsiteX34" fmla="*/ 3611880 w 4416552"/>
              <a:gd name="connsiteY34" fmla="*/ 46921 h 641281"/>
              <a:gd name="connsiteX35" fmla="*/ 3648456 w 4416552"/>
              <a:gd name="connsiteY35" fmla="*/ 37777 h 641281"/>
              <a:gd name="connsiteX36" fmla="*/ 3730752 w 4416552"/>
              <a:gd name="connsiteY36" fmla="*/ 19489 h 641281"/>
              <a:gd name="connsiteX37" fmla="*/ 3840480 w 4416552"/>
              <a:gd name="connsiteY37" fmla="*/ 1201 h 641281"/>
              <a:gd name="connsiteX38" fmla="*/ 4416552 w 4416552"/>
              <a:gd name="connsiteY38" fmla="*/ 1201 h 64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16552" h="641281">
                <a:moveTo>
                  <a:pt x="0" y="641281"/>
                </a:moveTo>
                <a:cubicBezTo>
                  <a:pt x="30537" y="603110"/>
                  <a:pt x="35920" y="579408"/>
                  <a:pt x="91440" y="577273"/>
                </a:cubicBezTo>
                <a:lnTo>
                  <a:pt x="566928" y="558985"/>
                </a:lnTo>
                <a:cubicBezTo>
                  <a:pt x="579120" y="555937"/>
                  <a:pt x="591953" y="554791"/>
                  <a:pt x="603504" y="549841"/>
                </a:cubicBezTo>
                <a:cubicBezTo>
                  <a:pt x="656619" y="527077"/>
                  <a:pt x="605018" y="534264"/>
                  <a:pt x="658368" y="522409"/>
                </a:cubicBezTo>
                <a:cubicBezTo>
                  <a:pt x="676467" y="518387"/>
                  <a:pt x="695133" y="517287"/>
                  <a:pt x="713232" y="513265"/>
                </a:cubicBezTo>
                <a:cubicBezTo>
                  <a:pt x="790670" y="496057"/>
                  <a:pt x="665026" y="508277"/>
                  <a:pt x="804672" y="494977"/>
                </a:cubicBezTo>
                <a:cubicBezTo>
                  <a:pt x="847260" y="490921"/>
                  <a:pt x="890016" y="488881"/>
                  <a:pt x="932688" y="485833"/>
                </a:cubicBezTo>
                <a:cubicBezTo>
                  <a:pt x="944880" y="482785"/>
                  <a:pt x="956868" y="478755"/>
                  <a:pt x="969264" y="476689"/>
                </a:cubicBezTo>
                <a:cubicBezTo>
                  <a:pt x="993503" y="472649"/>
                  <a:pt x="1018388" y="472694"/>
                  <a:pt x="1042416" y="467545"/>
                </a:cubicBezTo>
                <a:cubicBezTo>
                  <a:pt x="1061265" y="463506"/>
                  <a:pt x="1078377" y="453038"/>
                  <a:pt x="1097280" y="449257"/>
                </a:cubicBezTo>
                <a:cubicBezTo>
                  <a:pt x="1112520" y="446209"/>
                  <a:pt x="1127922" y="443882"/>
                  <a:pt x="1143000" y="440113"/>
                </a:cubicBezTo>
                <a:cubicBezTo>
                  <a:pt x="1152351" y="437775"/>
                  <a:pt x="1161023" y="433060"/>
                  <a:pt x="1170432" y="430969"/>
                </a:cubicBezTo>
                <a:cubicBezTo>
                  <a:pt x="1188531" y="426947"/>
                  <a:pt x="1207116" y="425461"/>
                  <a:pt x="1225296" y="421825"/>
                </a:cubicBezTo>
                <a:cubicBezTo>
                  <a:pt x="1237619" y="419360"/>
                  <a:pt x="1249680" y="415729"/>
                  <a:pt x="1261872" y="412681"/>
                </a:cubicBezTo>
                <a:cubicBezTo>
                  <a:pt x="1302318" y="372235"/>
                  <a:pt x="1320678" y="346702"/>
                  <a:pt x="1371600" y="321241"/>
                </a:cubicBezTo>
                <a:cubicBezTo>
                  <a:pt x="1383792" y="315145"/>
                  <a:pt x="1395520" y="308015"/>
                  <a:pt x="1408176" y="302953"/>
                </a:cubicBezTo>
                <a:cubicBezTo>
                  <a:pt x="1426074" y="295794"/>
                  <a:pt x="1447000" y="295358"/>
                  <a:pt x="1463040" y="284665"/>
                </a:cubicBezTo>
                <a:cubicBezTo>
                  <a:pt x="1472184" y="278569"/>
                  <a:pt x="1480429" y="270840"/>
                  <a:pt x="1490472" y="266377"/>
                </a:cubicBezTo>
                <a:cubicBezTo>
                  <a:pt x="1508088" y="258548"/>
                  <a:pt x="1527048" y="254185"/>
                  <a:pt x="1545336" y="248089"/>
                </a:cubicBezTo>
                <a:cubicBezTo>
                  <a:pt x="1554480" y="245041"/>
                  <a:pt x="1564748" y="244292"/>
                  <a:pt x="1572768" y="238945"/>
                </a:cubicBezTo>
                <a:cubicBezTo>
                  <a:pt x="1581912" y="232849"/>
                  <a:pt x="1589872" y="224413"/>
                  <a:pt x="1600200" y="220657"/>
                </a:cubicBezTo>
                <a:cubicBezTo>
                  <a:pt x="1623821" y="212067"/>
                  <a:pt x="1649507" y="210317"/>
                  <a:pt x="1673352" y="202369"/>
                </a:cubicBezTo>
                <a:cubicBezTo>
                  <a:pt x="1682496" y="199321"/>
                  <a:pt x="1691392" y="195392"/>
                  <a:pt x="1700784" y="193225"/>
                </a:cubicBezTo>
                <a:cubicBezTo>
                  <a:pt x="1731072" y="186236"/>
                  <a:pt x="1761146" y="175546"/>
                  <a:pt x="1792224" y="174937"/>
                </a:cubicBezTo>
                <a:lnTo>
                  <a:pt x="2258568" y="165793"/>
                </a:lnTo>
                <a:cubicBezTo>
                  <a:pt x="2270760" y="162745"/>
                  <a:pt x="2283060" y="160101"/>
                  <a:pt x="2295144" y="156649"/>
                </a:cubicBezTo>
                <a:cubicBezTo>
                  <a:pt x="2304412" y="154001"/>
                  <a:pt x="2313125" y="149395"/>
                  <a:pt x="2322576" y="147505"/>
                </a:cubicBezTo>
                <a:cubicBezTo>
                  <a:pt x="2355194" y="140981"/>
                  <a:pt x="2440353" y="132387"/>
                  <a:pt x="2468880" y="129217"/>
                </a:cubicBezTo>
                <a:cubicBezTo>
                  <a:pt x="2690191" y="136594"/>
                  <a:pt x="2982051" y="147505"/>
                  <a:pt x="3191256" y="147505"/>
                </a:cubicBezTo>
                <a:cubicBezTo>
                  <a:pt x="3258381" y="147505"/>
                  <a:pt x="3325368" y="141409"/>
                  <a:pt x="3392424" y="138361"/>
                </a:cubicBezTo>
                <a:cubicBezTo>
                  <a:pt x="3404143" y="135431"/>
                  <a:pt x="3443314" y="126632"/>
                  <a:pt x="3456432" y="120073"/>
                </a:cubicBezTo>
                <a:cubicBezTo>
                  <a:pt x="3509491" y="93544"/>
                  <a:pt x="3456316" y="107543"/>
                  <a:pt x="3520440" y="83497"/>
                </a:cubicBezTo>
                <a:cubicBezTo>
                  <a:pt x="3543878" y="74708"/>
                  <a:pt x="3562342" y="76262"/>
                  <a:pt x="3584448" y="65209"/>
                </a:cubicBezTo>
                <a:cubicBezTo>
                  <a:pt x="3594278" y="60294"/>
                  <a:pt x="3601779" y="51250"/>
                  <a:pt x="3611880" y="46921"/>
                </a:cubicBezTo>
                <a:cubicBezTo>
                  <a:pt x="3623431" y="41971"/>
                  <a:pt x="3636372" y="41229"/>
                  <a:pt x="3648456" y="37777"/>
                </a:cubicBezTo>
                <a:cubicBezTo>
                  <a:pt x="3731503" y="14049"/>
                  <a:pt x="3593236" y="46992"/>
                  <a:pt x="3730752" y="19489"/>
                </a:cubicBezTo>
                <a:cubicBezTo>
                  <a:pt x="3781293" y="9381"/>
                  <a:pt x="3774168" y="2135"/>
                  <a:pt x="3840480" y="1201"/>
                </a:cubicBezTo>
                <a:cubicBezTo>
                  <a:pt x="4032485" y="-1503"/>
                  <a:pt x="4224528" y="1201"/>
                  <a:pt x="4416552" y="1201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611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13243 0.02569 L 0.12487 0.11504 C 0.12292 0.13379 0.12448 0.15995 0.12878 0.18565 C 0.13399 0.21504 0.1405 0.2368 0.14818 0.25069 L 0.18269 0.31759 " pathEditMode="relative" rAng="4380000" ptsTypes="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153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0.07135 -0.01736 L 0.08034 0.04121 C 0.0819 0.05417 0.08711 0.06598 0.09414 0.07477 C 0.10221 0.08426 0.11015 0.08797 0.11758 0.08588 L 0.15182 0.07848 " pathEditMode="relative" rAng="2040000" ptsTypes="A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2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2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200"/>
                            </p:stCondLst>
                            <p:childTnLst>
                              <p:par>
                                <p:cTn id="3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96 0.07824 L 0.0237 0.12176 C -0.00351 0.13356 -0.03463 0.12222 -0.06067 0.09213 C -0.08945 0.05741 -0.10742 0.01481 -0.11263 -0.03496 L -0.1414 -0.26065 " pathEditMode="relative" rAng="1980000" ptsTypes="AAA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-782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0.1831 L 0.11446 0.12152 C 0.13412 0.10949 0.16068 0.08379 0.18685 0.05231 C 0.21667 0.01643 0.23907 -0.01621 0.25261 -0.04398 L 0.31993 -0.17385 " pathEditMode="relative" rAng="19560000" ptsTypes="AAA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72 -0.0794 L -0.07513 -0.21459 C -0.09818 -0.24283 -0.13464 -0.27963 -0.17422 -0.31389 C -0.21979 -0.35348 -0.25664 -0.38033 -0.28372 -0.39514 L -0.41237 -0.46875 " pathEditMode="relative" rAng="12360000" ptsTypes="AAA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28 0.02848 L -0.09675 -0.12175 C -0.10339 -0.153 -0.11745 -0.1956 -0.13451 -0.2375 C -0.15352 -0.28379 -0.17162 -0.31967 -0.18646 -0.34074 L -0.2569 -0.44513 " pathEditMode="relative" rAng="14040000" ptsTypes="AAA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8 -0.17384 L 0.23125 -0.1706 C 0.21224 -0.17152 0.18998 -0.15601 0.16993 -0.1331 C 0.1474 -0.10439 0.13256 -0.07361 0.12644 -0.04213 L 0.09427 0.10579 " pathEditMode="relative" rAng="8700000" ptsTypes="AAA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91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05521 -0.00533 C -0.0668 -0.00695 -0.08255 -0.00139 -0.09792 0.00902 C -0.11563 0.02106 -0.12878 0.03518 -0.13672 0.05046 L -0.17578 0.1199 " pathEditMode="relative" rAng="9540000" ptsTypes="AAA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349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15794 0.0544 C -0.19089 0.06482 -0.23893 0.08912 -0.28867 0.11968 C -0.34453 0.15394 -0.38867 0.18611 -0.41836 0.21366 L -0.56185 0.34398 " pathEditMode="relative" rAng="9660000" ptsTypes="AAA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81" y="1465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-0.35509 L -0.08555 -0.26574 C -0.09232 -0.24745 -0.09766 -0.21828 -0.10039 -0.1868 C -0.10365 -0.15092 -0.10352 -0.12152 -0.10026 -0.10023 L -0.08659 0.00186 " pathEditMode="relative" rAng="5940000" ptsTypes="AAAAA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1740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62 -0.32686 L -0.37162 -0.24375 C -0.38294 -0.22686 -0.39583 -0.19699 -0.40677 -0.16274 C -0.41914 -0.12454 -0.42695 -0.09098 -0.42956 -0.06505 L -0.44362 0.05787 " pathEditMode="relative" rAng="7200000" ptsTypes="AAA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789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14 -0.44074 L -0.23229 -0.33148 C -0.23971 -0.30879 -0.24662 -0.27314 -0.25078 -0.23472 C -0.25534 -0.1912 -0.25651 -0.15509 -0.25417 -0.12916 L -0.24492 -0.00416 " pathEditMode="relative" rAng="6060000" ptsTypes="AAA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212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FB46ABF-31C4-4CFD-8CFC-EBDEB1967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744" cy="6858000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0550AAE3-273A-450D-ADC0-439C17319DAE}"/>
              </a:ext>
            </a:extLst>
          </p:cNvPr>
          <p:cNvSpPr/>
          <p:nvPr/>
        </p:nvSpPr>
        <p:spPr>
          <a:xfrm>
            <a:off x="823774" y="0"/>
            <a:ext cx="11275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Trka u naoružanju nuklearnim oružjem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9337A23-C19D-4158-9D71-1FDD793D1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03904"/>
            <a:ext cx="6108192" cy="305409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CEC6A72-3728-4216-B15F-4D54FB48F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192" y="3803904"/>
            <a:ext cx="6083808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95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23318D-EB6E-4808-8E78-FA00A563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Trka u naoružanju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13A212-0511-4116-97A2-62ECB9B5B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Ovo nije samo trka, već i prijetnje i podmićivanja.</a:t>
            </a:r>
          </a:p>
          <a:p>
            <a:r>
              <a:rPr lang="hr-HR" dirty="0"/>
              <a:t>SSSR ulazi u dobre odnose sa Kubom, na koju postavlja nuklearne sustave za lansiranje projektila.</a:t>
            </a:r>
          </a:p>
          <a:p>
            <a:r>
              <a:rPr lang="hr-HR" dirty="0"/>
              <a:t>SAD čini to isto u svojoj zemlji, Norveškoj, Njemačkoj, Španjolskoj, Ujedinjenom Kraljevstvu, Australiji te uz poteškoće i u Afganistanu.</a:t>
            </a:r>
          </a:p>
          <a:p>
            <a:r>
              <a:rPr lang="hr-HR" dirty="0"/>
              <a:t>U Afganistan i SSSR dolazi pa se taj sistem ruši.</a:t>
            </a:r>
          </a:p>
          <a:p>
            <a:r>
              <a:rPr lang="hr-HR" dirty="0"/>
              <a:t>SSSR također postavlja više sistema za lansiranje projektila.</a:t>
            </a:r>
          </a:p>
        </p:txBody>
      </p:sp>
    </p:spTree>
    <p:extLst>
      <p:ext uri="{BB962C8B-B14F-4D97-AF65-F5344CB8AC3E}">
        <p14:creationId xmlns:p14="http://schemas.microsoft.com/office/powerpoint/2010/main" val="267374606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B7D26478-FAF7-4E4A-ADD6-818BBCD05CD9}"/>
              </a:ext>
            </a:extLst>
          </p:cNvPr>
          <p:cNvSpPr/>
          <p:nvPr/>
        </p:nvSpPr>
        <p:spPr>
          <a:xfrm>
            <a:off x="792479" y="9144"/>
            <a:ext cx="98419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Postavljanje raketnih baza  porast krize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4E650B7-8707-49AF-9B2B-C4D53130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000"/>
            <a:ext cx="12192000" cy="5843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1FEAD33-AA90-4A14-9371-2F1F98E47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84" y="3327832"/>
            <a:ext cx="237744" cy="20233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F0DF646-38D6-45EF-984A-04C803CBE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7611" y="1920231"/>
            <a:ext cx="237765" cy="20118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4D9B734-AA36-4038-9D5C-898A272D5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509" y="2816343"/>
            <a:ext cx="237765" cy="20118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623E405-7BF3-462E-8279-3B676B807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045" y="2478015"/>
            <a:ext cx="237765" cy="20118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AFC3E55-621A-4D07-ABE2-23F6693A6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245" y="2633445"/>
            <a:ext cx="237765" cy="20118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1BC1455-5042-49D8-B766-325333A4F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2085" y="2913036"/>
            <a:ext cx="237765" cy="20898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071D8CE8-EF10-41D7-A025-B4387B53C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746" y="2578607"/>
            <a:ext cx="237765" cy="208983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F47F78D7-F089-47E3-8D18-359337871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97" y="1984246"/>
            <a:ext cx="237765" cy="207282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968FD67A-19CC-4FC2-BAED-1F2F16E27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051" y="2468870"/>
            <a:ext cx="237765" cy="207282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AEDD6D2F-113D-4709-86AA-0EF8CDCE3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628" y="1975101"/>
            <a:ext cx="237765" cy="207282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B00B5E74-C2CC-4311-AD87-CCC6FAA08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235" y="2852918"/>
            <a:ext cx="237765" cy="207282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79D4E530-7C58-415D-813E-941EA82F8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1226" y="4184895"/>
            <a:ext cx="237765" cy="207282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6B6BB9B4-2867-4D7B-A829-DF93B3B7D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6620" y="3017527"/>
            <a:ext cx="237765" cy="207282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C66B2B35-CD86-4309-B7C8-0C33A0BCB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56048"/>
            <a:ext cx="1027895" cy="896112"/>
          </a:xfrm>
          <a:prstGeom prst="rect">
            <a:avLst/>
          </a:prstGeom>
        </p:spPr>
      </p:pic>
      <p:sp>
        <p:nvSpPr>
          <p:cNvPr id="24" name="Pravokutnik 23">
            <a:extLst>
              <a:ext uri="{FF2B5EF4-FFF2-40B4-BE49-F238E27FC236}">
                <a16:creationId xmlns:a16="http://schemas.microsoft.com/office/drawing/2014/main" id="{2FA7A9F9-0B63-4044-B855-3CDD666D6E99}"/>
              </a:ext>
            </a:extLst>
          </p:cNvPr>
          <p:cNvSpPr/>
          <p:nvPr/>
        </p:nvSpPr>
        <p:spPr>
          <a:xfrm>
            <a:off x="951314" y="4919670"/>
            <a:ext cx="4906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chemeClr val="accent4"/>
                </a:solidFill>
                <a:effectLst/>
              </a:rPr>
              <a:t>Američki sistemi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47006AD4-BBE2-48AF-A71B-6CAF09B90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96" y="4059937"/>
            <a:ext cx="1027895" cy="896111"/>
          </a:xfrm>
          <a:prstGeom prst="rect">
            <a:avLst/>
          </a:prstGeom>
        </p:spPr>
      </p:pic>
      <p:sp>
        <p:nvSpPr>
          <p:cNvPr id="26" name="Pravokutnik 25">
            <a:extLst>
              <a:ext uri="{FF2B5EF4-FFF2-40B4-BE49-F238E27FC236}">
                <a16:creationId xmlns:a16="http://schemas.microsoft.com/office/drawing/2014/main" id="{8C198A13-36A7-41EC-8C8A-445B9F45082B}"/>
              </a:ext>
            </a:extLst>
          </p:cNvPr>
          <p:cNvSpPr/>
          <p:nvPr/>
        </p:nvSpPr>
        <p:spPr>
          <a:xfrm>
            <a:off x="1021799" y="4044149"/>
            <a:ext cx="4928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dirty="0">
                <a:ln/>
                <a:solidFill>
                  <a:schemeClr val="accent4"/>
                </a:solidFill>
              </a:rPr>
              <a:t>Sovjetski sistemi</a:t>
            </a:r>
            <a:endParaRPr lang="hr-H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630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9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C8DE5D-1FC4-42FD-B2D8-2045F0B4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Hladni rat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D250DF-4C17-4463-8E53-7E7729F6F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Hladni rat je naziv za trku u naoružanju nuklearnim oružjem između SSSR i SAD.</a:t>
            </a:r>
          </a:p>
          <a:p>
            <a:r>
              <a:rPr lang="hr-HR" dirty="0"/>
              <a:t>Nakon podjele Europe i Svijeta, nastali su komunističke odnosno antikomunističke države odnosno zajednice i savezi.</a:t>
            </a:r>
          </a:p>
          <a:p>
            <a:r>
              <a:rPr lang="hr-HR" dirty="0"/>
              <a:t>Hladni rat je vođen kao rat bez sukoba, a trajao je od kraja Drugog svjetskog rata 1945. do raspada SSSR 1991.</a:t>
            </a:r>
          </a:p>
        </p:txBody>
      </p:sp>
    </p:spTree>
    <p:extLst>
      <p:ext uri="{BB962C8B-B14F-4D97-AF65-F5344CB8AC3E}">
        <p14:creationId xmlns:p14="http://schemas.microsoft.com/office/powerpoint/2010/main" val="311473124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F7ABE1-668D-4B97-BF63-AEE73B64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Berlin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BE9B7F-B430-40AE-B8BD-1E48199ED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Grad podijeljen na Istok i Zapad, baš kao i Njemačka.</a:t>
            </a:r>
          </a:p>
          <a:p>
            <a:r>
              <a:rPr lang="hr-HR" dirty="0"/>
              <a:t>Masovno kretanje naroda s nerazvijenog istoka na razvijeni zapad.</a:t>
            </a:r>
          </a:p>
          <a:p>
            <a:r>
              <a:rPr lang="hr-HR" dirty="0"/>
              <a:t>Uvidjevši to, SSSR se brani tako što gradi barijeru oko čitavog Zapadnog Berlina, na što Američki predsjednik J. F. Kennedy ne reagira.</a:t>
            </a:r>
          </a:p>
          <a:p>
            <a:r>
              <a:rPr lang="hr-HR" dirty="0"/>
              <a:t>Berlinski zid izgrađen je 13.8.1961.</a:t>
            </a:r>
          </a:p>
        </p:txBody>
      </p:sp>
    </p:spTree>
    <p:extLst>
      <p:ext uri="{BB962C8B-B14F-4D97-AF65-F5344CB8AC3E}">
        <p14:creationId xmlns:p14="http://schemas.microsoft.com/office/powerpoint/2010/main" val="297841619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AFC5F2F8-4DE1-44D7-BD70-48B076FB7903}"/>
              </a:ext>
            </a:extLst>
          </p:cNvPr>
          <p:cNvSpPr/>
          <p:nvPr/>
        </p:nvSpPr>
        <p:spPr>
          <a:xfrm>
            <a:off x="235636" y="9144"/>
            <a:ext cx="3631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Berlinski zid</a:t>
            </a:r>
          </a:p>
        </p:txBody>
      </p:sp>
      <p:sp>
        <p:nvSpPr>
          <p:cNvPr id="8" name="Prostoručno: oblik 7">
            <a:extLst>
              <a:ext uri="{FF2B5EF4-FFF2-40B4-BE49-F238E27FC236}">
                <a16:creationId xmlns:a16="http://schemas.microsoft.com/office/drawing/2014/main" id="{9FA08A83-BBF0-4944-80E9-DEBFA5541489}"/>
              </a:ext>
            </a:extLst>
          </p:cNvPr>
          <p:cNvSpPr/>
          <p:nvPr/>
        </p:nvSpPr>
        <p:spPr>
          <a:xfrm>
            <a:off x="455092" y="365760"/>
            <a:ext cx="7509332" cy="5660136"/>
          </a:xfrm>
          <a:custGeom>
            <a:avLst/>
            <a:gdLst>
              <a:gd name="connsiteX0" fmla="*/ 651332 w 7509332"/>
              <a:gd name="connsiteY0" fmla="*/ 5495544 h 5660136"/>
              <a:gd name="connsiteX1" fmla="*/ 623900 w 7509332"/>
              <a:gd name="connsiteY1" fmla="*/ 5340096 h 5660136"/>
              <a:gd name="connsiteX2" fmla="*/ 605612 w 7509332"/>
              <a:gd name="connsiteY2" fmla="*/ 5303520 h 5660136"/>
              <a:gd name="connsiteX3" fmla="*/ 550748 w 7509332"/>
              <a:gd name="connsiteY3" fmla="*/ 5266944 h 5660136"/>
              <a:gd name="connsiteX4" fmla="*/ 523316 w 7509332"/>
              <a:gd name="connsiteY4" fmla="*/ 5248656 h 5660136"/>
              <a:gd name="connsiteX5" fmla="*/ 459308 w 7509332"/>
              <a:gd name="connsiteY5" fmla="*/ 5230368 h 5660136"/>
              <a:gd name="connsiteX6" fmla="*/ 441020 w 7509332"/>
              <a:gd name="connsiteY6" fmla="*/ 5202936 h 5660136"/>
              <a:gd name="connsiteX7" fmla="*/ 413588 w 7509332"/>
              <a:gd name="connsiteY7" fmla="*/ 5175504 h 5660136"/>
              <a:gd name="connsiteX8" fmla="*/ 349580 w 7509332"/>
              <a:gd name="connsiteY8" fmla="*/ 5093208 h 5660136"/>
              <a:gd name="connsiteX9" fmla="*/ 258140 w 7509332"/>
              <a:gd name="connsiteY9" fmla="*/ 5065776 h 5660136"/>
              <a:gd name="connsiteX10" fmla="*/ 230708 w 7509332"/>
              <a:gd name="connsiteY10" fmla="*/ 5056632 h 5660136"/>
              <a:gd name="connsiteX11" fmla="*/ 184988 w 7509332"/>
              <a:gd name="connsiteY11" fmla="*/ 5047488 h 5660136"/>
              <a:gd name="connsiteX12" fmla="*/ 148412 w 7509332"/>
              <a:gd name="connsiteY12" fmla="*/ 5038344 h 5660136"/>
              <a:gd name="connsiteX13" fmla="*/ 29540 w 7509332"/>
              <a:gd name="connsiteY13" fmla="*/ 5020056 h 5660136"/>
              <a:gd name="connsiteX14" fmla="*/ 11252 w 7509332"/>
              <a:gd name="connsiteY14" fmla="*/ 4992624 h 5660136"/>
              <a:gd name="connsiteX15" fmla="*/ 20396 w 7509332"/>
              <a:gd name="connsiteY15" fmla="*/ 4846320 h 5660136"/>
              <a:gd name="connsiteX16" fmla="*/ 47828 w 7509332"/>
              <a:gd name="connsiteY16" fmla="*/ 4828032 h 5660136"/>
              <a:gd name="connsiteX17" fmla="*/ 130124 w 7509332"/>
              <a:gd name="connsiteY17" fmla="*/ 4800600 h 5660136"/>
              <a:gd name="connsiteX18" fmla="*/ 157556 w 7509332"/>
              <a:gd name="connsiteY18" fmla="*/ 4791456 h 5660136"/>
              <a:gd name="connsiteX19" fmla="*/ 184988 w 7509332"/>
              <a:gd name="connsiteY19" fmla="*/ 4782312 h 5660136"/>
              <a:gd name="connsiteX20" fmla="*/ 248996 w 7509332"/>
              <a:gd name="connsiteY20" fmla="*/ 4764024 h 5660136"/>
              <a:gd name="connsiteX21" fmla="*/ 331292 w 7509332"/>
              <a:gd name="connsiteY21" fmla="*/ 4700016 h 5660136"/>
              <a:gd name="connsiteX22" fmla="*/ 349580 w 7509332"/>
              <a:gd name="connsiteY22" fmla="*/ 4672584 h 5660136"/>
              <a:gd name="connsiteX23" fmla="*/ 358724 w 7509332"/>
              <a:gd name="connsiteY23" fmla="*/ 4645152 h 5660136"/>
              <a:gd name="connsiteX24" fmla="*/ 377012 w 7509332"/>
              <a:gd name="connsiteY24" fmla="*/ 4544568 h 5660136"/>
              <a:gd name="connsiteX25" fmla="*/ 395300 w 7509332"/>
              <a:gd name="connsiteY25" fmla="*/ 4517136 h 5660136"/>
              <a:gd name="connsiteX26" fmla="*/ 422732 w 7509332"/>
              <a:gd name="connsiteY26" fmla="*/ 4498848 h 5660136"/>
              <a:gd name="connsiteX27" fmla="*/ 459308 w 7509332"/>
              <a:gd name="connsiteY27" fmla="*/ 4471416 h 5660136"/>
              <a:gd name="connsiteX28" fmla="*/ 477596 w 7509332"/>
              <a:gd name="connsiteY28" fmla="*/ 4443984 h 5660136"/>
              <a:gd name="connsiteX29" fmla="*/ 468452 w 7509332"/>
              <a:gd name="connsiteY29" fmla="*/ 4416552 h 5660136"/>
              <a:gd name="connsiteX30" fmla="*/ 459308 w 7509332"/>
              <a:gd name="connsiteY30" fmla="*/ 4379976 h 5660136"/>
              <a:gd name="connsiteX31" fmla="*/ 431876 w 7509332"/>
              <a:gd name="connsiteY31" fmla="*/ 4370832 h 5660136"/>
              <a:gd name="connsiteX32" fmla="*/ 395300 w 7509332"/>
              <a:gd name="connsiteY32" fmla="*/ 4352544 h 5660136"/>
              <a:gd name="connsiteX33" fmla="*/ 340436 w 7509332"/>
              <a:gd name="connsiteY33" fmla="*/ 4325112 h 5660136"/>
              <a:gd name="connsiteX34" fmla="*/ 331292 w 7509332"/>
              <a:gd name="connsiteY34" fmla="*/ 4270248 h 5660136"/>
              <a:gd name="connsiteX35" fmla="*/ 322148 w 7509332"/>
              <a:gd name="connsiteY35" fmla="*/ 4242816 h 5660136"/>
              <a:gd name="connsiteX36" fmla="*/ 331292 w 7509332"/>
              <a:gd name="connsiteY36" fmla="*/ 4151376 h 5660136"/>
              <a:gd name="connsiteX37" fmla="*/ 331292 w 7509332"/>
              <a:gd name="connsiteY37" fmla="*/ 3931920 h 5660136"/>
              <a:gd name="connsiteX38" fmla="*/ 340436 w 7509332"/>
              <a:gd name="connsiteY38" fmla="*/ 3858768 h 5660136"/>
              <a:gd name="connsiteX39" fmla="*/ 413588 w 7509332"/>
              <a:gd name="connsiteY39" fmla="*/ 3794760 h 5660136"/>
              <a:gd name="connsiteX40" fmla="*/ 468452 w 7509332"/>
              <a:gd name="connsiteY40" fmla="*/ 3776472 h 5660136"/>
              <a:gd name="connsiteX41" fmla="*/ 514172 w 7509332"/>
              <a:gd name="connsiteY41" fmla="*/ 3712464 h 5660136"/>
              <a:gd name="connsiteX42" fmla="*/ 532460 w 7509332"/>
              <a:gd name="connsiteY42" fmla="*/ 3685032 h 5660136"/>
              <a:gd name="connsiteX43" fmla="*/ 569036 w 7509332"/>
              <a:gd name="connsiteY43" fmla="*/ 3630168 h 5660136"/>
              <a:gd name="connsiteX44" fmla="*/ 633044 w 7509332"/>
              <a:gd name="connsiteY44" fmla="*/ 3602736 h 5660136"/>
              <a:gd name="connsiteX45" fmla="*/ 687908 w 7509332"/>
              <a:gd name="connsiteY45" fmla="*/ 3547872 h 5660136"/>
              <a:gd name="connsiteX46" fmla="*/ 770204 w 7509332"/>
              <a:gd name="connsiteY46" fmla="*/ 3502152 h 5660136"/>
              <a:gd name="connsiteX47" fmla="*/ 815924 w 7509332"/>
              <a:gd name="connsiteY47" fmla="*/ 3465576 h 5660136"/>
              <a:gd name="connsiteX48" fmla="*/ 834212 w 7509332"/>
              <a:gd name="connsiteY48" fmla="*/ 3438144 h 5660136"/>
              <a:gd name="connsiteX49" fmla="*/ 889076 w 7509332"/>
              <a:gd name="connsiteY49" fmla="*/ 3410712 h 5660136"/>
              <a:gd name="connsiteX50" fmla="*/ 943940 w 7509332"/>
              <a:gd name="connsiteY50" fmla="*/ 3374136 h 5660136"/>
              <a:gd name="connsiteX51" fmla="*/ 998804 w 7509332"/>
              <a:gd name="connsiteY51" fmla="*/ 3337560 h 5660136"/>
              <a:gd name="connsiteX52" fmla="*/ 1026236 w 7509332"/>
              <a:gd name="connsiteY52" fmla="*/ 3319272 h 5660136"/>
              <a:gd name="connsiteX53" fmla="*/ 1053668 w 7509332"/>
              <a:gd name="connsiteY53" fmla="*/ 3300984 h 5660136"/>
              <a:gd name="connsiteX54" fmla="*/ 1135964 w 7509332"/>
              <a:gd name="connsiteY54" fmla="*/ 3218688 h 5660136"/>
              <a:gd name="connsiteX55" fmla="*/ 1163396 w 7509332"/>
              <a:gd name="connsiteY55" fmla="*/ 3191256 h 5660136"/>
              <a:gd name="connsiteX56" fmla="*/ 1190828 w 7509332"/>
              <a:gd name="connsiteY56" fmla="*/ 3163824 h 5660136"/>
              <a:gd name="connsiteX57" fmla="*/ 1199972 w 7509332"/>
              <a:gd name="connsiteY57" fmla="*/ 3035808 h 5660136"/>
              <a:gd name="connsiteX58" fmla="*/ 1172540 w 7509332"/>
              <a:gd name="connsiteY58" fmla="*/ 3026664 h 5660136"/>
              <a:gd name="connsiteX59" fmla="*/ 1145108 w 7509332"/>
              <a:gd name="connsiteY59" fmla="*/ 3008376 h 5660136"/>
              <a:gd name="connsiteX60" fmla="*/ 1071956 w 7509332"/>
              <a:gd name="connsiteY60" fmla="*/ 2999232 h 5660136"/>
              <a:gd name="connsiteX61" fmla="*/ 998804 w 7509332"/>
              <a:gd name="connsiteY61" fmla="*/ 2980944 h 5660136"/>
              <a:gd name="connsiteX62" fmla="*/ 962228 w 7509332"/>
              <a:gd name="connsiteY62" fmla="*/ 2926080 h 5660136"/>
              <a:gd name="connsiteX63" fmla="*/ 879932 w 7509332"/>
              <a:gd name="connsiteY63" fmla="*/ 2862072 h 5660136"/>
              <a:gd name="connsiteX64" fmla="*/ 852500 w 7509332"/>
              <a:gd name="connsiteY64" fmla="*/ 2852928 h 5660136"/>
              <a:gd name="connsiteX65" fmla="*/ 861644 w 7509332"/>
              <a:gd name="connsiteY65" fmla="*/ 2807208 h 5660136"/>
              <a:gd name="connsiteX66" fmla="*/ 852500 w 7509332"/>
              <a:gd name="connsiteY66" fmla="*/ 2743200 h 5660136"/>
              <a:gd name="connsiteX67" fmla="*/ 834212 w 7509332"/>
              <a:gd name="connsiteY67" fmla="*/ 2688336 h 5660136"/>
              <a:gd name="connsiteX68" fmla="*/ 843356 w 7509332"/>
              <a:gd name="connsiteY68" fmla="*/ 2450592 h 5660136"/>
              <a:gd name="connsiteX69" fmla="*/ 898220 w 7509332"/>
              <a:gd name="connsiteY69" fmla="*/ 2340864 h 5660136"/>
              <a:gd name="connsiteX70" fmla="*/ 925652 w 7509332"/>
              <a:gd name="connsiteY70" fmla="*/ 2286000 h 5660136"/>
              <a:gd name="connsiteX71" fmla="*/ 971372 w 7509332"/>
              <a:gd name="connsiteY71" fmla="*/ 2203704 h 5660136"/>
              <a:gd name="connsiteX72" fmla="*/ 962228 w 7509332"/>
              <a:gd name="connsiteY72" fmla="*/ 2020824 h 5660136"/>
              <a:gd name="connsiteX73" fmla="*/ 962228 w 7509332"/>
              <a:gd name="connsiteY73" fmla="*/ 1892808 h 5660136"/>
              <a:gd name="connsiteX74" fmla="*/ 989660 w 7509332"/>
              <a:gd name="connsiteY74" fmla="*/ 1874520 h 5660136"/>
              <a:gd name="connsiteX75" fmla="*/ 1026236 w 7509332"/>
              <a:gd name="connsiteY75" fmla="*/ 1847088 h 5660136"/>
              <a:gd name="connsiteX76" fmla="*/ 1053668 w 7509332"/>
              <a:gd name="connsiteY76" fmla="*/ 1792224 h 5660136"/>
              <a:gd name="connsiteX77" fmla="*/ 1017092 w 7509332"/>
              <a:gd name="connsiteY77" fmla="*/ 1737360 h 5660136"/>
              <a:gd name="connsiteX78" fmla="*/ 971372 w 7509332"/>
              <a:gd name="connsiteY78" fmla="*/ 1691640 h 5660136"/>
              <a:gd name="connsiteX79" fmla="*/ 934796 w 7509332"/>
              <a:gd name="connsiteY79" fmla="*/ 1664208 h 5660136"/>
              <a:gd name="connsiteX80" fmla="*/ 879932 w 7509332"/>
              <a:gd name="connsiteY80" fmla="*/ 1655064 h 5660136"/>
              <a:gd name="connsiteX81" fmla="*/ 852500 w 7509332"/>
              <a:gd name="connsiteY81" fmla="*/ 1645920 h 5660136"/>
              <a:gd name="connsiteX82" fmla="*/ 797636 w 7509332"/>
              <a:gd name="connsiteY82" fmla="*/ 1655064 h 5660136"/>
              <a:gd name="connsiteX83" fmla="*/ 733628 w 7509332"/>
              <a:gd name="connsiteY83" fmla="*/ 1673352 h 5660136"/>
              <a:gd name="connsiteX84" fmla="*/ 678764 w 7509332"/>
              <a:gd name="connsiteY84" fmla="*/ 1664208 h 5660136"/>
              <a:gd name="connsiteX85" fmla="*/ 633044 w 7509332"/>
              <a:gd name="connsiteY85" fmla="*/ 1591056 h 5660136"/>
              <a:gd name="connsiteX86" fmla="*/ 623900 w 7509332"/>
              <a:gd name="connsiteY86" fmla="*/ 1554480 h 5660136"/>
              <a:gd name="connsiteX87" fmla="*/ 660476 w 7509332"/>
              <a:gd name="connsiteY87" fmla="*/ 1508760 h 5660136"/>
              <a:gd name="connsiteX88" fmla="*/ 742772 w 7509332"/>
              <a:gd name="connsiteY88" fmla="*/ 1444752 h 5660136"/>
              <a:gd name="connsiteX89" fmla="*/ 879932 w 7509332"/>
              <a:gd name="connsiteY89" fmla="*/ 1399032 h 5660136"/>
              <a:gd name="connsiteX90" fmla="*/ 907364 w 7509332"/>
              <a:gd name="connsiteY90" fmla="*/ 1389888 h 5660136"/>
              <a:gd name="connsiteX91" fmla="*/ 934796 w 7509332"/>
              <a:gd name="connsiteY91" fmla="*/ 1380744 h 5660136"/>
              <a:gd name="connsiteX92" fmla="*/ 989660 w 7509332"/>
              <a:gd name="connsiteY92" fmla="*/ 1344168 h 5660136"/>
              <a:gd name="connsiteX93" fmla="*/ 1017092 w 7509332"/>
              <a:gd name="connsiteY93" fmla="*/ 1325880 h 5660136"/>
              <a:gd name="connsiteX94" fmla="*/ 1044524 w 7509332"/>
              <a:gd name="connsiteY94" fmla="*/ 1298448 h 5660136"/>
              <a:gd name="connsiteX95" fmla="*/ 1108532 w 7509332"/>
              <a:gd name="connsiteY95" fmla="*/ 1271016 h 5660136"/>
              <a:gd name="connsiteX96" fmla="*/ 1135964 w 7509332"/>
              <a:gd name="connsiteY96" fmla="*/ 1252728 h 5660136"/>
              <a:gd name="connsiteX97" fmla="*/ 1309700 w 7509332"/>
              <a:gd name="connsiteY97" fmla="*/ 1261872 h 5660136"/>
              <a:gd name="connsiteX98" fmla="*/ 1401140 w 7509332"/>
              <a:gd name="connsiteY98" fmla="*/ 1280160 h 5660136"/>
              <a:gd name="connsiteX99" fmla="*/ 1446860 w 7509332"/>
              <a:gd name="connsiteY99" fmla="*/ 1289304 h 5660136"/>
              <a:gd name="connsiteX100" fmla="*/ 1474292 w 7509332"/>
              <a:gd name="connsiteY100" fmla="*/ 1307592 h 5660136"/>
              <a:gd name="connsiteX101" fmla="*/ 1520012 w 7509332"/>
              <a:gd name="connsiteY101" fmla="*/ 1353312 h 5660136"/>
              <a:gd name="connsiteX102" fmla="*/ 1574876 w 7509332"/>
              <a:gd name="connsiteY102" fmla="*/ 1371600 h 5660136"/>
              <a:gd name="connsiteX103" fmla="*/ 1602308 w 7509332"/>
              <a:gd name="connsiteY103" fmla="*/ 1389888 h 5660136"/>
              <a:gd name="connsiteX104" fmla="*/ 1666316 w 7509332"/>
              <a:gd name="connsiteY104" fmla="*/ 1408176 h 5660136"/>
              <a:gd name="connsiteX105" fmla="*/ 1721180 w 7509332"/>
              <a:gd name="connsiteY105" fmla="*/ 1426464 h 5660136"/>
              <a:gd name="connsiteX106" fmla="*/ 1776044 w 7509332"/>
              <a:gd name="connsiteY106" fmla="*/ 1444752 h 5660136"/>
              <a:gd name="connsiteX107" fmla="*/ 1803476 w 7509332"/>
              <a:gd name="connsiteY107" fmla="*/ 1453896 h 5660136"/>
              <a:gd name="connsiteX108" fmla="*/ 1849196 w 7509332"/>
              <a:gd name="connsiteY108" fmla="*/ 1463040 h 5660136"/>
              <a:gd name="connsiteX109" fmla="*/ 1968068 w 7509332"/>
              <a:gd name="connsiteY109" fmla="*/ 1490472 h 5660136"/>
              <a:gd name="connsiteX110" fmla="*/ 2050364 w 7509332"/>
              <a:gd name="connsiteY110" fmla="*/ 1499616 h 5660136"/>
              <a:gd name="connsiteX111" fmla="*/ 2096084 w 7509332"/>
              <a:gd name="connsiteY111" fmla="*/ 1490472 h 5660136"/>
              <a:gd name="connsiteX112" fmla="*/ 2132660 w 7509332"/>
              <a:gd name="connsiteY112" fmla="*/ 1435608 h 5660136"/>
              <a:gd name="connsiteX113" fmla="*/ 2105228 w 7509332"/>
              <a:gd name="connsiteY113" fmla="*/ 1335024 h 5660136"/>
              <a:gd name="connsiteX114" fmla="*/ 2068652 w 7509332"/>
              <a:gd name="connsiteY114" fmla="*/ 1325880 h 5660136"/>
              <a:gd name="connsiteX115" fmla="*/ 2032076 w 7509332"/>
              <a:gd name="connsiteY115" fmla="*/ 1307592 h 5660136"/>
              <a:gd name="connsiteX116" fmla="*/ 1949780 w 7509332"/>
              <a:gd name="connsiteY116" fmla="*/ 1252728 h 5660136"/>
              <a:gd name="connsiteX117" fmla="*/ 1922348 w 7509332"/>
              <a:gd name="connsiteY117" fmla="*/ 1234440 h 5660136"/>
              <a:gd name="connsiteX118" fmla="*/ 1885772 w 7509332"/>
              <a:gd name="connsiteY118" fmla="*/ 1225296 h 5660136"/>
              <a:gd name="connsiteX119" fmla="*/ 1830908 w 7509332"/>
              <a:gd name="connsiteY119" fmla="*/ 1179576 h 5660136"/>
              <a:gd name="connsiteX120" fmla="*/ 1821764 w 7509332"/>
              <a:gd name="connsiteY120" fmla="*/ 1152144 h 5660136"/>
              <a:gd name="connsiteX121" fmla="*/ 1830908 w 7509332"/>
              <a:gd name="connsiteY121" fmla="*/ 1042416 h 5660136"/>
              <a:gd name="connsiteX122" fmla="*/ 1885772 w 7509332"/>
              <a:gd name="connsiteY122" fmla="*/ 1014984 h 5660136"/>
              <a:gd name="connsiteX123" fmla="*/ 1940636 w 7509332"/>
              <a:gd name="connsiteY123" fmla="*/ 978408 h 5660136"/>
              <a:gd name="connsiteX124" fmla="*/ 1968068 w 7509332"/>
              <a:gd name="connsiteY124" fmla="*/ 960120 h 5660136"/>
              <a:gd name="connsiteX125" fmla="*/ 2013788 w 7509332"/>
              <a:gd name="connsiteY125" fmla="*/ 896112 h 5660136"/>
              <a:gd name="connsiteX126" fmla="*/ 2041220 w 7509332"/>
              <a:gd name="connsiteY126" fmla="*/ 877824 h 5660136"/>
              <a:gd name="connsiteX127" fmla="*/ 2096084 w 7509332"/>
              <a:gd name="connsiteY127" fmla="*/ 786384 h 5660136"/>
              <a:gd name="connsiteX128" fmla="*/ 2114372 w 7509332"/>
              <a:gd name="connsiteY128" fmla="*/ 758952 h 5660136"/>
              <a:gd name="connsiteX129" fmla="*/ 2132660 w 7509332"/>
              <a:gd name="connsiteY129" fmla="*/ 731520 h 5660136"/>
              <a:gd name="connsiteX130" fmla="*/ 2160092 w 7509332"/>
              <a:gd name="connsiteY130" fmla="*/ 713232 h 5660136"/>
              <a:gd name="connsiteX131" fmla="*/ 2224100 w 7509332"/>
              <a:gd name="connsiteY131" fmla="*/ 694944 h 5660136"/>
              <a:gd name="connsiteX132" fmla="*/ 2352116 w 7509332"/>
              <a:gd name="connsiteY132" fmla="*/ 685800 h 5660136"/>
              <a:gd name="connsiteX133" fmla="*/ 2791028 w 7509332"/>
              <a:gd name="connsiteY133" fmla="*/ 676656 h 5660136"/>
              <a:gd name="connsiteX134" fmla="*/ 2845892 w 7509332"/>
              <a:gd name="connsiteY134" fmla="*/ 649224 h 5660136"/>
              <a:gd name="connsiteX135" fmla="*/ 2873324 w 7509332"/>
              <a:gd name="connsiteY135" fmla="*/ 630936 h 5660136"/>
              <a:gd name="connsiteX136" fmla="*/ 2882468 w 7509332"/>
              <a:gd name="connsiteY136" fmla="*/ 603504 h 5660136"/>
              <a:gd name="connsiteX137" fmla="*/ 2919044 w 7509332"/>
              <a:gd name="connsiteY137" fmla="*/ 548640 h 5660136"/>
              <a:gd name="connsiteX138" fmla="*/ 2928188 w 7509332"/>
              <a:gd name="connsiteY138" fmla="*/ 393192 h 5660136"/>
              <a:gd name="connsiteX139" fmla="*/ 2946476 w 7509332"/>
              <a:gd name="connsiteY139" fmla="*/ 365760 h 5660136"/>
              <a:gd name="connsiteX140" fmla="*/ 3019628 w 7509332"/>
              <a:gd name="connsiteY140" fmla="*/ 329184 h 5660136"/>
              <a:gd name="connsiteX141" fmla="*/ 3138500 w 7509332"/>
              <a:gd name="connsiteY141" fmla="*/ 338328 h 5660136"/>
              <a:gd name="connsiteX142" fmla="*/ 3175076 w 7509332"/>
              <a:gd name="connsiteY142" fmla="*/ 329184 h 5660136"/>
              <a:gd name="connsiteX143" fmla="*/ 3202508 w 7509332"/>
              <a:gd name="connsiteY143" fmla="*/ 265176 h 5660136"/>
              <a:gd name="connsiteX144" fmla="*/ 3229940 w 7509332"/>
              <a:gd name="connsiteY144" fmla="*/ 73152 h 5660136"/>
              <a:gd name="connsiteX145" fmla="*/ 3257372 w 7509332"/>
              <a:gd name="connsiteY145" fmla="*/ 54864 h 5660136"/>
              <a:gd name="connsiteX146" fmla="*/ 3275660 w 7509332"/>
              <a:gd name="connsiteY146" fmla="*/ 27432 h 5660136"/>
              <a:gd name="connsiteX147" fmla="*/ 3312236 w 7509332"/>
              <a:gd name="connsiteY147" fmla="*/ 18288 h 5660136"/>
              <a:gd name="connsiteX148" fmla="*/ 3339668 w 7509332"/>
              <a:gd name="connsiteY148" fmla="*/ 0 h 5660136"/>
              <a:gd name="connsiteX149" fmla="*/ 3650564 w 7509332"/>
              <a:gd name="connsiteY149" fmla="*/ 18288 h 5660136"/>
              <a:gd name="connsiteX150" fmla="*/ 3677996 w 7509332"/>
              <a:gd name="connsiteY150" fmla="*/ 27432 h 5660136"/>
              <a:gd name="connsiteX151" fmla="*/ 3677996 w 7509332"/>
              <a:gd name="connsiteY151" fmla="*/ 192024 h 5660136"/>
              <a:gd name="connsiteX152" fmla="*/ 3623132 w 7509332"/>
              <a:gd name="connsiteY152" fmla="*/ 246888 h 5660136"/>
              <a:gd name="connsiteX153" fmla="*/ 3604844 w 7509332"/>
              <a:gd name="connsiteY153" fmla="*/ 274320 h 5660136"/>
              <a:gd name="connsiteX154" fmla="*/ 3623132 w 7509332"/>
              <a:gd name="connsiteY154" fmla="*/ 356616 h 5660136"/>
              <a:gd name="connsiteX155" fmla="*/ 3641420 w 7509332"/>
              <a:gd name="connsiteY155" fmla="*/ 384048 h 5660136"/>
              <a:gd name="connsiteX156" fmla="*/ 3650564 w 7509332"/>
              <a:gd name="connsiteY156" fmla="*/ 411480 h 5660136"/>
              <a:gd name="connsiteX157" fmla="*/ 3677996 w 7509332"/>
              <a:gd name="connsiteY157" fmla="*/ 466344 h 5660136"/>
              <a:gd name="connsiteX158" fmla="*/ 3668852 w 7509332"/>
              <a:gd name="connsiteY158" fmla="*/ 512064 h 5660136"/>
              <a:gd name="connsiteX159" fmla="*/ 3659708 w 7509332"/>
              <a:gd name="connsiteY159" fmla="*/ 539496 h 5660136"/>
              <a:gd name="connsiteX160" fmla="*/ 3668852 w 7509332"/>
              <a:gd name="connsiteY160" fmla="*/ 603504 h 5660136"/>
              <a:gd name="connsiteX161" fmla="*/ 3687140 w 7509332"/>
              <a:gd name="connsiteY161" fmla="*/ 630936 h 5660136"/>
              <a:gd name="connsiteX162" fmla="*/ 3742004 w 7509332"/>
              <a:gd name="connsiteY162" fmla="*/ 649224 h 5660136"/>
              <a:gd name="connsiteX163" fmla="*/ 3769436 w 7509332"/>
              <a:gd name="connsiteY163" fmla="*/ 658368 h 5660136"/>
              <a:gd name="connsiteX164" fmla="*/ 3998036 w 7509332"/>
              <a:gd name="connsiteY164" fmla="*/ 658368 h 5660136"/>
              <a:gd name="connsiteX165" fmla="*/ 4052900 w 7509332"/>
              <a:gd name="connsiteY165" fmla="*/ 676656 h 5660136"/>
              <a:gd name="connsiteX166" fmla="*/ 4080332 w 7509332"/>
              <a:gd name="connsiteY166" fmla="*/ 685800 h 5660136"/>
              <a:gd name="connsiteX167" fmla="*/ 4107764 w 7509332"/>
              <a:gd name="connsiteY167" fmla="*/ 694944 h 5660136"/>
              <a:gd name="connsiteX168" fmla="*/ 4171772 w 7509332"/>
              <a:gd name="connsiteY168" fmla="*/ 713232 h 5660136"/>
              <a:gd name="connsiteX169" fmla="*/ 4510100 w 7509332"/>
              <a:gd name="connsiteY169" fmla="*/ 704088 h 5660136"/>
              <a:gd name="connsiteX170" fmla="*/ 4537532 w 7509332"/>
              <a:gd name="connsiteY170" fmla="*/ 694944 h 5660136"/>
              <a:gd name="connsiteX171" fmla="*/ 4638116 w 7509332"/>
              <a:gd name="connsiteY171" fmla="*/ 704088 h 5660136"/>
              <a:gd name="connsiteX172" fmla="*/ 4702124 w 7509332"/>
              <a:gd name="connsiteY172" fmla="*/ 722376 h 5660136"/>
              <a:gd name="connsiteX173" fmla="*/ 4720412 w 7509332"/>
              <a:gd name="connsiteY173" fmla="*/ 749808 h 5660136"/>
              <a:gd name="connsiteX174" fmla="*/ 4775276 w 7509332"/>
              <a:gd name="connsiteY174" fmla="*/ 786384 h 5660136"/>
              <a:gd name="connsiteX175" fmla="*/ 4784420 w 7509332"/>
              <a:gd name="connsiteY175" fmla="*/ 813816 h 5660136"/>
              <a:gd name="connsiteX176" fmla="*/ 4802708 w 7509332"/>
              <a:gd name="connsiteY176" fmla="*/ 841248 h 5660136"/>
              <a:gd name="connsiteX177" fmla="*/ 4820996 w 7509332"/>
              <a:gd name="connsiteY177" fmla="*/ 969264 h 5660136"/>
              <a:gd name="connsiteX178" fmla="*/ 4839284 w 7509332"/>
              <a:gd name="connsiteY178" fmla="*/ 1024128 h 5660136"/>
              <a:gd name="connsiteX179" fmla="*/ 4848428 w 7509332"/>
              <a:gd name="connsiteY179" fmla="*/ 1051560 h 5660136"/>
              <a:gd name="connsiteX180" fmla="*/ 4830140 w 7509332"/>
              <a:gd name="connsiteY180" fmla="*/ 1179576 h 5660136"/>
              <a:gd name="connsiteX181" fmla="*/ 4811852 w 7509332"/>
              <a:gd name="connsiteY181" fmla="*/ 1207008 h 5660136"/>
              <a:gd name="connsiteX182" fmla="*/ 4766132 w 7509332"/>
              <a:gd name="connsiteY182" fmla="*/ 1271016 h 5660136"/>
              <a:gd name="connsiteX183" fmla="*/ 4711268 w 7509332"/>
              <a:gd name="connsiteY183" fmla="*/ 1307592 h 5660136"/>
              <a:gd name="connsiteX184" fmla="*/ 4638116 w 7509332"/>
              <a:gd name="connsiteY184" fmla="*/ 1344168 h 5660136"/>
              <a:gd name="connsiteX185" fmla="*/ 4592396 w 7509332"/>
              <a:gd name="connsiteY185" fmla="*/ 1380744 h 5660136"/>
              <a:gd name="connsiteX186" fmla="*/ 4537532 w 7509332"/>
              <a:gd name="connsiteY186" fmla="*/ 1417320 h 5660136"/>
              <a:gd name="connsiteX187" fmla="*/ 4510100 w 7509332"/>
              <a:gd name="connsiteY187" fmla="*/ 1435608 h 5660136"/>
              <a:gd name="connsiteX188" fmla="*/ 4455236 w 7509332"/>
              <a:gd name="connsiteY188" fmla="*/ 1453896 h 5660136"/>
              <a:gd name="connsiteX189" fmla="*/ 4391228 w 7509332"/>
              <a:gd name="connsiteY189" fmla="*/ 1490472 h 5660136"/>
              <a:gd name="connsiteX190" fmla="*/ 4455236 w 7509332"/>
              <a:gd name="connsiteY190" fmla="*/ 1527048 h 5660136"/>
              <a:gd name="connsiteX191" fmla="*/ 4537532 w 7509332"/>
              <a:gd name="connsiteY191" fmla="*/ 1536192 h 5660136"/>
              <a:gd name="connsiteX192" fmla="*/ 4656404 w 7509332"/>
              <a:gd name="connsiteY192" fmla="*/ 1563624 h 5660136"/>
              <a:gd name="connsiteX193" fmla="*/ 4711268 w 7509332"/>
              <a:gd name="connsiteY193" fmla="*/ 1581912 h 5660136"/>
              <a:gd name="connsiteX194" fmla="*/ 4793564 w 7509332"/>
              <a:gd name="connsiteY194" fmla="*/ 1600200 h 5660136"/>
              <a:gd name="connsiteX195" fmla="*/ 4839284 w 7509332"/>
              <a:gd name="connsiteY195" fmla="*/ 1645920 h 5660136"/>
              <a:gd name="connsiteX196" fmla="*/ 4866716 w 7509332"/>
              <a:gd name="connsiteY196" fmla="*/ 1746504 h 5660136"/>
              <a:gd name="connsiteX197" fmla="*/ 4903292 w 7509332"/>
              <a:gd name="connsiteY197" fmla="*/ 1828800 h 5660136"/>
              <a:gd name="connsiteX198" fmla="*/ 4967300 w 7509332"/>
              <a:gd name="connsiteY198" fmla="*/ 1856232 h 5660136"/>
              <a:gd name="connsiteX199" fmla="*/ 5003876 w 7509332"/>
              <a:gd name="connsiteY199" fmla="*/ 1874520 h 5660136"/>
              <a:gd name="connsiteX200" fmla="*/ 5067884 w 7509332"/>
              <a:gd name="connsiteY200" fmla="*/ 1901952 h 5660136"/>
              <a:gd name="connsiteX201" fmla="*/ 5131892 w 7509332"/>
              <a:gd name="connsiteY201" fmla="*/ 1993392 h 5660136"/>
              <a:gd name="connsiteX202" fmla="*/ 5159324 w 7509332"/>
              <a:gd name="connsiteY202" fmla="*/ 2048256 h 5660136"/>
              <a:gd name="connsiteX203" fmla="*/ 5168468 w 7509332"/>
              <a:gd name="connsiteY203" fmla="*/ 2075688 h 5660136"/>
              <a:gd name="connsiteX204" fmla="*/ 5186756 w 7509332"/>
              <a:gd name="connsiteY204" fmla="*/ 2103120 h 5660136"/>
              <a:gd name="connsiteX205" fmla="*/ 5205044 w 7509332"/>
              <a:gd name="connsiteY205" fmla="*/ 2139696 h 5660136"/>
              <a:gd name="connsiteX206" fmla="*/ 5223332 w 7509332"/>
              <a:gd name="connsiteY206" fmla="*/ 2167128 h 5660136"/>
              <a:gd name="connsiteX207" fmla="*/ 5250764 w 7509332"/>
              <a:gd name="connsiteY207" fmla="*/ 2221992 h 5660136"/>
              <a:gd name="connsiteX208" fmla="*/ 5241620 w 7509332"/>
              <a:gd name="connsiteY208" fmla="*/ 2322576 h 5660136"/>
              <a:gd name="connsiteX209" fmla="*/ 5223332 w 7509332"/>
              <a:gd name="connsiteY209" fmla="*/ 2359152 h 5660136"/>
              <a:gd name="connsiteX210" fmla="*/ 5113604 w 7509332"/>
              <a:gd name="connsiteY210" fmla="*/ 2450592 h 5660136"/>
              <a:gd name="connsiteX211" fmla="*/ 5086172 w 7509332"/>
              <a:gd name="connsiteY211" fmla="*/ 2459736 h 5660136"/>
              <a:gd name="connsiteX212" fmla="*/ 5022164 w 7509332"/>
              <a:gd name="connsiteY212" fmla="*/ 2496312 h 5660136"/>
              <a:gd name="connsiteX213" fmla="*/ 4967300 w 7509332"/>
              <a:gd name="connsiteY213" fmla="*/ 2514600 h 5660136"/>
              <a:gd name="connsiteX214" fmla="*/ 4857572 w 7509332"/>
              <a:gd name="connsiteY214" fmla="*/ 2505456 h 5660136"/>
              <a:gd name="connsiteX215" fmla="*/ 4830140 w 7509332"/>
              <a:gd name="connsiteY215" fmla="*/ 2496312 h 5660136"/>
              <a:gd name="connsiteX216" fmla="*/ 4802708 w 7509332"/>
              <a:gd name="connsiteY216" fmla="*/ 2514600 h 5660136"/>
              <a:gd name="connsiteX217" fmla="*/ 4784420 w 7509332"/>
              <a:gd name="connsiteY217" fmla="*/ 2542032 h 5660136"/>
              <a:gd name="connsiteX218" fmla="*/ 4784420 w 7509332"/>
              <a:gd name="connsiteY218" fmla="*/ 2642616 h 5660136"/>
              <a:gd name="connsiteX219" fmla="*/ 4802708 w 7509332"/>
              <a:gd name="connsiteY219" fmla="*/ 2715768 h 5660136"/>
              <a:gd name="connsiteX220" fmla="*/ 4811852 w 7509332"/>
              <a:gd name="connsiteY220" fmla="*/ 2743200 h 5660136"/>
              <a:gd name="connsiteX221" fmla="*/ 4830140 w 7509332"/>
              <a:gd name="connsiteY221" fmla="*/ 2770632 h 5660136"/>
              <a:gd name="connsiteX222" fmla="*/ 4839284 w 7509332"/>
              <a:gd name="connsiteY222" fmla="*/ 2798064 h 5660136"/>
              <a:gd name="connsiteX223" fmla="*/ 4857572 w 7509332"/>
              <a:gd name="connsiteY223" fmla="*/ 2825496 h 5660136"/>
              <a:gd name="connsiteX224" fmla="*/ 4866716 w 7509332"/>
              <a:gd name="connsiteY224" fmla="*/ 2852928 h 5660136"/>
              <a:gd name="connsiteX225" fmla="*/ 4885004 w 7509332"/>
              <a:gd name="connsiteY225" fmla="*/ 2880360 h 5660136"/>
              <a:gd name="connsiteX226" fmla="*/ 4903292 w 7509332"/>
              <a:gd name="connsiteY226" fmla="*/ 2935224 h 5660136"/>
              <a:gd name="connsiteX227" fmla="*/ 4912436 w 7509332"/>
              <a:gd name="connsiteY227" fmla="*/ 3044952 h 5660136"/>
              <a:gd name="connsiteX228" fmla="*/ 5131892 w 7509332"/>
              <a:gd name="connsiteY228" fmla="*/ 3026664 h 5660136"/>
              <a:gd name="connsiteX229" fmla="*/ 5205044 w 7509332"/>
              <a:gd name="connsiteY229" fmla="*/ 3035808 h 5660136"/>
              <a:gd name="connsiteX230" fmla="*/ 5415356 w 7509332"/>
              <a:gd name="connsiteY230" fmla="*/ 3063240 h 5660136"/>
              <a:gd name="connsiteX231" fmla="*/ 5424500 w 7509332"/>
              <a:gd name="connsiteY231" fmla="*/ 3090672 h 5660136"/>
              <a:gd name="connsiteX232" fmla="*/ 5470220 w 7509332"/>
              <a:gd name="connsiteY232" fmla="*/ 3136392 h 5660136"/>
              <a:gd name="connsiteX233" fmla="*/ 5506796 w 7509332"/>
              <a:gd name="connsiteY233" fmla="*/ 3145536 h 5660136"/>
              <a:gd name="connsiteX234" fmla="*/ 5662244 w 7509332"/>
              <a:gd name="connsiteY234" fmla="*/ 3136392 h 5660136"/>
              <a:gd name="connsiteX235" fmla="*/ 5808548 w 7509332"/>
              <a:gd name="connsiteY235" fmla="*/ 3118104 h 5660136"/>
              <a:gd name="connsiteX236" fmla="*/ 5835980 w 7509332"/>
              <a:gd name="connsiteY236" fmla="*/ 3108960 h 5660136"/>
              <a:gd name="connsiteX237" fmla="*/ 5982284 w 7509332"/>
              <a:gd name="connsiteY237" fmla="*/ 3127248 h 5660136"/>
              <a:gd name="connsiteX238" fmla="*/ 6046292 w 7509332"/>
              <a:gd name="connsiteY238" fmla="*/ 3163824 h 5660136"/>
              <a:gd name="connsiteX239" fmla="*/ 6073724 w 7509332"/>
              <a:gd name="connsiteY239" fmla="*/ 3172968 h 5660136"/>
              <a:gd name="connsiteX240" fmla="*/ 6101156 w 7509332"/>
              <a:gd name="connsiteY240" fmla="*/ 3191256 h 5660136"/>
              <a:gd name="connsiteX241" fmla="*/ 6146876 w 7509332"/>
              <a:gd name="connsiteY241" fmla="*/ 3246120 h 5660136"/>
              <a:gd name="connsiteX242" fmla="*/ 6156020 w 7509332"/>
              <a:gd name="connsiteY242" fmla="*/ 3273552 h 5660136"/>
              <a:gd name="connsiteX243" fmla="*/ 6146876 w 7509332"/>
              <a:gd name="connsiteY243" fmla="*/ 3300984 h 5660136"/>
              <a:gd name="connsiteX244" fmla="*/ 6037148 w 7509332"/>
              <a:gd name="connsiteY244" fmla="*/ 3355848 h 5660136"/>
              <a:gd name="connsiteX245" fmla="*/ 6009716 w 7509332"/>
              <a:gd name="connsiteY245" fmla="*/ 3374136 h 5660136"/>
              <a:gd name="connsiteX246" fmla="*/ 6018860 w 7509332"/>
              <a:gd name="connsiteY246" fmla="*/ 3465576 h 5660136"/>
              <a:gd name="connsiteX247" fmla="*/ 6046292 w 7509332"/>
              <a:gd name="connsiteY247" fmla="*/ 3474720 h 5660136"/>
              <a:gd name="connsiteX248" fmla="*/ 6082868 w 7509332"/>
              <a:gd name="connsiteY248" fmla="*/ 3483864 h 5660136"/>
              <a:gd name="connsiteX249" fmla="*/ 6220028 w 7509332"/>
              <a:gd name="connsiteY249" fmla="*/ 3493008 h 5660136"/>
              <a:gd name="connsiteX250" fmla="*/ 6302324 w 7509332"/>
              <a:gd name="connsiteY250" fmla="*/ 3538728 h 5660136"/>
              <a:gd name="connsiteX251" fmla="*/ 6375476 w 7509332"/>
              <a:gd name="connsiteY251" fmla="*/ 3593592 h 5660136"/>
              <a:gd name="connsiteX252" fmla="*/ 6457772 w 7509332"/>
              <a:gd name="connsiteY252" fmla="*/ 3630168 h 5660136"/>
              <a:gd name="connsiteX253" fmla="*/ 6485204 w 7509332"/>
              <a:gd name="connsiteY253" fmla="*/ 3657600 h 5660136"/>
              <a:gd name="connsiteX254" fmla="*/ 6521780 w 7509332"/>
              <a:gd name="connsiteY254" fmla="*/ 3749040 h 5660136"/>
              <a:gd name="connsiteX255" fmla="*/ 6530924 w 7509332"/>
              <a:gd name="connsiteY255" fmla="*/ 3776472 h 5660136"/>
              <a:gd name="connsiteX256" fmla="*/ 6540068 w 7509332"/>
              <a:gd name="connsiteY256" fmla="*/ 3803904 h 5660136"/>
              <a:gd name="connsiteX257" fmla="*/ 6558356 w 7509332"/>
              <a:gd name="connsiteY257" fmla="*/ 3877056 h 5660136"/>
              <a:gd name="connsiteX258" fmla="*/ 6567500 w 7509332"/>
              <a:gd name="connsiteY258" fmla="*/ 3904488 h 5660136"/>
              <a:gd name="connsiteX259" fmla="*/ 6604076 w 7509332"/>
              <a:gd name="connsiteY259" fmla="*/ 3959352 h 5660136"/>
              <a:gd name="connsiteX260" fmla="*/ 6613220 w 7509332"/>
              <a:gd name="connsiteY260" fmla="*/ 3986784 h 5660136"/>
              <a:gd name="connsiteX261" fmla="*/ 6549212 w 7509332"/>
              <a:gd name="connsiteY261" fmla="*/ 4032504 h 5660136"/>
              <a:gd name="connsiteX262" fmla="*/ 6521780 w 7509332"/>
              <a:gd name="connsiteY262" fmla="*/ 4041648 h 5660136"/>
              <a:gd name="connsiteX263" fmla="*/ 6494348 w 7509332"/>
              <a:gd name="connsiteY263" fmla="*/ 4050792 h 5660136"/>
              <a:gd name="connsiteX264" fmla="*/ 6448628 w 7509332"/>
              <a:gd name="connsiteY264" fmla="*/ 4059936 h 5660136"/>
              <a:gd name="connsiteX265" fmla="*/ 6421196 w 7509332"/>
              <a:gd name="connsiteY265" fmla="*/ 4069080 h 5660136"/>
              <a:gd name="connsiteX266" fmla="*/ 6348044 w 7509332"/>
              <a:gd name="connsiteY266" fmla="*/ 4087368 h 5660136"/>
              <a:gd name="connsiteX267" fmla="*/ 6357188 w 7509332"/>
              <a:gd name="connsiteY267" fmla="*/ 4187952 h 5660136"/>
              <a:gd name="connsiteX268" fmla="*/ 6366332 w 7509332"/>
              <a:gd name="connsiteY268" fmla="*/ 4215384 h 5660136"/>
              <a:gd name="connsiteX269" fmla="*/ 6393764 w 7509332"/>
              <a:gd name="connsiteY269" fmla="*/ 4233672 h 5660136"/>
              <a:gd name="connsiteX270" fmla="*/ 6402908 w 7509332"/>
              <a:gd name="connsiteY270" fmla="*/ 4261104 h 5660136"/>
              <a:gd name="connsiteX271" fmla="*/ 6485204 w 7509332"/>
              <a:gd name="connsiteY271" fmla="*/ 4325112 h 5660136"/>
              <a:gd name="connsiteX272" fmla="*/ 6512636 w 7509332"/>
              <a:gd name="connsiteY272" fmla="*/ 4334256 h 5660136"/>
              <a:gd name="connsiteX273" fmla="*/ 6549212 w 7509332"/>
              <a:gd name="connsiteY273" fmla="*/ 4352544 h 5660136"/>
              <a:gd name="connsiteX274" fmla="*/ 6576644 w 7509332"/>
              <a:gd name="connsiteY274" fmla="*/ 4361688 h 5660136"/>
              <a:gd name="connsiteX275" fmla="*/ 6640652 w 7509332"/>
              <a:gd name="connsiteY275" fmla="*/ 4389120 h 5660136"/>
              <a:gd name="connsiteX276" fmla="*/ 6668084 w 7509332"/>
              <a:gd name="connsiteY276" fmla="*/ 4407408 h 5660136"/>
              <a:gd name="connsiteX277" fmla="*/ 6759524 w 7509332"/>
              <a:gd name="connsiteY277" fmla="*/ 4434840 h 5660136"/>
              <a:gd name="connsiteX278" fmla="*/ 6786956 w 7509332"/>
              <a:gd name="connsiteY278" fmla="*/ 4462272 h 5660136"/>
              <a:gd name="connsiteX279" fmla="*/ 6878396 w 7509332"/>
              <a:gd name="connsiteY279" fmla="*/ 4498848 h 5660136"/>
              <a:gd name="connsiteX280" fmla="*/ 6905828 w 7509332"/>
              <a:gd name="connsiteY280" fmla="*/ 4507992 h 5660136"/>
              <a:gd name="connsiteX281" fmla="*/ 6942404 w 7509332"/>
              <a:gd name="connsiteY281" fmla="*/ 4526280 h 5660136"/>
              <a:gd name="connsiteX282" fmla="*/ 7024700 w 7509332"/>
              <a:gd name="connsiteY282" fmla="*/ 4572000 h 5660136"/>
              <a:gd name="connsiteX283" fmla="*/ 7052132 w 7509332"/>
              <a:gd name="connsiteY283" fmla="*/ 4599432 h 5660136"/>
              <a:gd name="connsiteX284" fmla="*/ 7088708 w 7509332"/>
              <a:gd name="connsiteY284" fmla="*/ 4608576 h 5660136"/>
              <a:gd name="connsiteX285" fmla="*/ 7116140 w 7509332"/>
              <a:gd name="connsiteY285" fmla="*/ 4617720 h 5660136"/>
              <a:gd name="connsiteX286" fmla="*/ 7189292 w 7509332"/>
              <a:gd name="connsiteY286" fmla="*/ 4636008 h 5660136"/>
              <a:gd name="connsiteX287" fmla="*/ 7280732 w 7509332"/>
              <a:gd name="connsiteY287" fmla="*/ 4663440 h 5660136"/>
              <a:gd name="connsiteX288" fmla="*/ 7317308 w 7509332"/>
              <a:gd name="connsiteY288" fmla="*/ 4672584 h 5660136"/>
              <a:gd name="connsiteX289" fmla="*/ 7372172 w 7509332"/>
              <a:gd name="connsiteY289" fmla="*/ 4681728 h 5660136"/>
              <a:gd name="connsiteX290" fmla="*/ 7436180 w 7509332"/>
              <a:gd name="connsiteY290" fmla="*/ 4700016 h 5660136"/>
              <a:gd name="connsiteX291" fmla="*/ 7500188 w 7509332"/>
              <a:gd name="connsiteY291" fmla="*/ 4800600 h 5660136"/>
              <a:gd name="connsiteX292" fmla="*/ 7509332 w 7509332"/>
              <a:gd name="connsiteY292" fmla="*/ 4864608 h 5660136"/>
              <a:gd name="connsiteX293" fmla="*/ 7500188 w 7509332"/>
              <a:gd name="connsiteY293" fmla="*/ 4937760 h 5660136"/>
              <a:gd name="connsiteX294" fmla="*/ 7463612 w 7509332"/>
              <a:gd name="connsiteY294" fmla="*/ 4992624 h 5660136"/>
              <a:gd name="connsiteX295" fmla="*/ 7445324 w 7509332"/>
              <a:gd name="connsiteY295" fmla="*/ 5020056 h 5660136"/>
              <a:gd name="connsiteX296" fmla="*/ 7427036 w 7509332"/>
              <a:gd name="connsiteY296" fmla="*/ 5084064 h 5660136"/>
              <a:gd name="connsiteX297" fmla="*/ 7417892 w 7509332"/>
              <a:gd name="connsiteY297" fmla="*/ 5111496 h 5660136"/>
              <a:gd name="connsiteX298" fmla="*/ 7381316 w 7509332"/>
              <a:gd name="connsiteY298" fmla="*/ 5166360 h 5660136"/>
              <a:gd name="connsiteX299" fmla="*/ 7317308 w 7509332"/>
              <a:gd name="connsiteY299" fmla="*/ 5184648 h 5660136"/>
              <a:gd name="connsiteX300" fmla="*/ 7271588 w 7509332"/>
              <a:gd name="connsiteY300" fmla="*/ 5193792 h 5660136"/>
              <a:gd name="connsiteX301" fmla="*/ 7244156 w 7509332"/>
              <a:gd name="connsiteY301" fmla="*/ 5202936 h 5660136"/>
              <a:gd name="connsiteX302" fmla="*/ 7180148 w 7509332"/>
              <a:gd name="connsiteY302" fmla="*/ 5221224 h 5660136"/>
              <a:gd name="connsiteX303" fmla="*/ 7152716 w 7509332"/>
              <a:gd name="connsiteY303" fmla="*/ 5230368 h 5660136"/>
              <a:gd name="connsiteX304" fmla="*/ 7116140 w 7509332"/>
              <a:gd name="connsiteY304" fmla="*/ 5239512 h 5660136"/>
              <a:gd name="connsiteX305" fmla="*/ 7042988 w 7509332"/>
              <a:gd name="connsiteY305" fmla="*/ 5266944 h 5660136"/>
              <a:gd name="connsiteX306" fmla="*/ 7015556 w 7509332"/>
              <a:gd name="connsiteY306" fmla="*/ 5285232 h 5660136"/>
              <a:gd name="connsiteX307" fmla="*/ 6878396 w 7509332"/>
              <a:gd name="connsiteY307" fmla="*/ 5303520 h 5660136"/>
              <a:gd name="connsiteX308" fmla="*/ 6805244 w 7509332"/>
              <a:gd name="connsiteY308" fmla="*/ 5321808 h 5660136"/>
              <a:gd name="connsiteX309" fmla="*/ 6750380 w 7509332"/>
              <a:gd name="connsiteY309" fmla="*/ 5285232 h 5660136"/>
              <a:gd name="connsiteX310" fmla="*/ 6741236 w 7509332"/>
              <a:gd name="connsiteY310" fmla="*/ 5257800 h 5660136"/>
              <a:gd name="connsiteX311" fmla="*/ 6704660 w 7509332"/>
              <a:gd name="connsiteY311" fmla="*/ 5221224 h 5660136"/>
              <a:gd name="connsiteX312" fmla="*/ 6677228 w 7509332"/>
              <a:gd name="connsiteY312" fmla="*/ 5166360 h 5660136"/>
              <a:gd name="connsiteX313" fmla="*/ 6668084 w 7509332"/>
              <a:gd name="connsiteY313" fmla="*/ 5138928 h 5660136"/>
              <a:gd name="connsiteX314" fmla="*/ 6631508 w 7509332"/>
              <a:gd name="connsiteY314" fmla="*/ 5065776 h 5660136"/>
              <a:gd name="connsiteX315" fmla="*/ 6613220 w 7509332"/>
              <a:gd name="connsiteY315" fmla="*/ 5038344 h 5660136"/>
              <a:gd name="connsiteX316" fmla="*/ 6576644 w 7509332"/>
              <a:gd name="connsiteY316" fmla="*/ 4974336 h 5660136"/>
              <a:gd name="connsiteX317" fmla="*/ 6540068 w 7509332"/>
              <a:gd name="connsiteY317" fmla="*/ 4892040 h 5660136"/>
              <a:gd name="connsiteX318" fmla="*/ 6503492 w 7509332"/>
              <a:gd name="connsiteY318" fmla="*/ 4818888 h 5660136"/>
              <a:gd name="connsiteX319" fmla="*/ 6476060 w 7509332"/>
              <a:gd name="connsiteY319" fmla="*/ 4800600 h 5660136"/>
              <a:gd name="connsiteX320" fmla="*/ 6421196 w 7509332"/>
              <a:gd name="connsiteY320" fmla="*/ 4782312 h 5660136"/>
              <a:gd name="connsiteX321" fmla="*/ 6284036 w 7509332"/>
              <a:gd name="connsiteY321" fmla="*/ 4800600 h 5660136"/>
              <a:gd name="connsiteX322" fmla="*/ 6229172 w 7509332"/>
              <a:gd name="connsiteY322" fmla="*/ 4809744 h 5660136"/>
              <a:gd name="connsiteX323" fmla="*/ 6128588 w 7509332"/>
              <a:gd name="connsiteY323" fmla="*/ 4855464 h 5660136"/>
              <a:gd name="connsiteX324" fmla="*/ 6101156 w 7509332"/>
              <a:gd name="connsiteY324" fmla="*/ 4864608 h 5660136"/>
              <a:gd name="connsiteX325" fmla="*/ 6064580 w 7509332"/>
              <a:gd name="connsiteY325" fmla="*/ 4873752 h 5660136"/>
              <a:gd name="connsiteX326" fmla="*/ 6018860 w 7509332"/>
              <a:gd name="connsiteY326" fmla="*/ 4892040 h 5660136"/>
              <a:gd name="connsiteX327" fmla="*/ 5945708 w 7509332"/>
              <a:gd name="connsiteY327" fmla="*/ 4928616 h 5660136"/>
              <a:gd name="connsiteX328" fmla="*/ 5918276 w 7509332"/>
              <a:gd name="connsiteY328" fmla="*/ 4937760 h 5660136"/>
              <a:gd name="connsiteX329" fmla="*/ 5890844 w 7509332"/>
              <a:gd name="connsiteY329" fmla="*/ 4956048 h 5660136"/>
              <a:gd name="connsiteX330" fmla="*/ 5835980 w 7509332"/>
              <a:gd name="connsiteY330" fmla="*/ 4974336 h 5660136"/>
              <a:gd name="connsiteX331" fmla="*/ 5735396 w 7509332"/>
              <a:gd name="connsiteY331" fmla="*/ 5010912 h 5660136"/>
              <a:gd name="connsiteX332" fmla="*/ 5707964 w 7509332"/>
              <a:gd name="connsiteY332" fmla="*/ 5020056 h 5660136"/>
              <a:gd name="connsiteX333" fmla="*/ 5643956 w 7509332"/>
              <a:gd name="connsiteY333" fmla="*/ 5047488 h 5660136"/>
              <a:gd name="connsiteX334" fmla="*/ 5607380 w 7509332"/>
              <a:gd name="connsiteY334" fmla="*/ 5065776 h 5660136"/>
              <a:gd name="connsiteX335" fmla="*/ 5579948 w 7509332"/>
              <a:gd name="connsiteY335" fmla="*/ 5120640 h 5660136"/>
              <a:gd name="connsiteX336" fmla="*/ 5589092 w 7509332"/>
              <a:gd name="connsiteY336" fmla="*/ 5148072 h 5660136"/>
              <a:gd name="connsiteX337" fmla="*/ 5643956 w 7509332"/>
              <a:gd name="connsiteY337" fmla="*/ 5212080 h 5660136"/>
              <a:gd name="connsiteX338" fmla="*/ 5662244 w 7509332"/>
              <a:gd name="connsiteY338" fmla="*/ 5239512 h 5660136"/>
              <a:gd name="connsiteX339" fmla="*/ 5689676 w 7509332"/>
              <a:gd name="connsiteY339" fmla="*/ 5248656 h 5660136"/>
              <a:gd name="connsiteX340" fmla="*/ 5707964 w 7509332"/>
              <a:gd name="connsiteY340" fmla="*/ 5312664 h 5660136"/>
              <a:gd name="connsiteX341" fmla="*/ 5717108 w 7509332"/>
              <a:gd name="connsiteY341" fmla="*/ 5340096 h 5660136"/>
              <a:gd name="connsiteX342" fmla="*/ 5726252 w 7509332"/>
              <a:gd name="connsiteY342" fmla="*/ 5376672 h 5660136"/>
              <a:gd name="connsiteX343" fmla="*/ 5744540 w 7509332"/>
              <a:gd name="connsiteY343" fmla="*/ 5431536 h 5660136"/>
              <a:gd name="connsiteX344" fmla="*/ 5753684 w 7509332"/>
              <a:gd name="connsiteY344" fmla="*/ 5458968 h 5660136"/>
              <a:gd name="connsiteX345" fmla="*/ 5744540 w 7509332"/>
              <a:gd name="connsiteY345" fmla="*/ 5605272 h 5660136"/>
              <a:gd name="connsiteX346" fmla="*/ 5662244 w 7509332"/>
              <a:gd name="connsiteY346" fmla="*/ 5650992 h 5660136"/>
              <a:gd name="connsiteX347" fmla="*/ 5634812 w 7509332"/>
              <a:gd name="connsiteY347" fmla="*/ 5660136 h 5660136"/>
              <a:gd name="connsiteX348" fmla="*/ 5333060 w 7509332"/>
              <a:gd name="connsiteY348" fmla="*/ 5650992 h 5660136"/>
              <a:gd name="connsiteX349" fmla="*/ 5305628 w 7509332"/>
              <a:gd name="connsiteY349" fmla="*/ 5641848 h 5660136"/>
              <a:gd name="connsiteX350" fmla="*/ 5214188 w 7509332"/>
              <a:gd name="connsiteY350" fmla="*/ 5632704 h 5660136"/>
              <a:gd name="connsiteX351" fmla="*/ 5177612 w 7509332"/>
              <a:gd name="connsiteY351" fmla="*/ 5614416 h 5660136"/>
              <a:gd name="connsiteX352" fmla="*/ 5122748 w 7509332"/>
              <a:gd name="connsiteY352" fmla="*/ 5596128 h 5660136"/>
              <a:gd name="connsiteX353" fmla="*/ 5040452 w 7509332"/>
              <a:gd name="connsiteY353" fmla="*/ 5541264 h 5660136"/>
              <a:gd name="connsiteX354" fmla="*/ 5013020 w 7509332"/>
              <a:gd name="connsiteY354" fmla="*/ 5522976 h 5660136"/>
              <a:gd name="connsiteX355" fmla="*/ 4766132 w 7509332"/>
              <a:gd name="connsiteY355" fmla="*/ 5495544 h 5660136"/>
              <a:gd name="connsiteX356" fmla="*/ 4692980 w 7509332"/>
              <a:gd name="connsiteY356" fmla="*/ 5422392 h 5660136"/>
              <a:gd name="connsiteX357" fmla="*/ 4674692 w 7509332"/>
              <a:gd name="connsiteY357" fmla="*/ 5358384 h 5660136"/>
              <a:gd name="connsiteX358" fmla="*/ 4665548 w 7509332"/>
              <a:gd name="connsiteY358" fmla="*/ 5330952 h 5660136"/>
              <a:gd name="connsiteX359" fmla="*/ 4647260 w 7509332"/>
              <a:gd name="connsiteY359" fmla="*/ 5303520 h 5660136"/>
              <a:gd name="connsiteX360" fmla="*/ 4619828 w 7509332"/>
              <a:gd name="connsiteY360" fmla="*/ 5294376 h 5660136"/>
              <a:gd name="connsiteX361" fmla="*/ 4592396 w 7509332"/>
              <a:gd name="connsiteY361" fmla="*/ 5276088 h 5660136"/>
              <a:gd name="connsiteX362" fmla="*/ 4555820 w 7509332"/>
              <a:gd name="connsiteY362" fmla="*/ 5266944 h 5660136"/>
              <a:gd name="connsiteX363" fmla="*/ 4519244 w 7509332"/>
              <a:gd name="connsiteY363" fmla="*/ 5248656 h 5660136"/>
              <a:gd name="connsiteX364" fmla="*/ 4464380 w 7509332"/>
              <a:gd name="connsiteY364" fmla="*/ 5230368 h 5660136"/>
              <a:gd name="connsiteX365" fmla="*/ 4436948 w 7509332"/>
              <a:gd name="connsiteY365" fmla="*/ 5221224 h 5660136"/>
              <a:gd name="connsiteX366" fmla="*/ 4382084 w 7509332"/>
              <a:gd name="connsiteY366" fmla="*/ 5193792 h 5660136"/>
              <a:gd name="connsiteX367" fmla="*/ 4327220 w 7509332"/>
              <a:gd name="connsiteY367" fmla="*/ 5148072 h 5660136"/>
              <a:gd name="connsiteX368" fmla="*/ 4299788 w 7509332"/>
              <a:gd name="connsiteY368" fmla="*/ 5138928 h 5660136"/>
              <a:gd name="connsiteX369" fmla="*/ 4272356 w 7509332"/>
              <a:gd name="connsiteY369" fmla="*/ 5120640 h 5660136"/>
              <a:gd name="connsiteX370" fmla="*/ 4226636 w 7509332"/>
              <a:gd name="connsiteY370" fmla="*/ 5111496 h 5660136"/>
              <a:gd name="connsiteX371" fmla="*/ 4199204 w 7509332"/>
              <a:gd name="connsiteY371" fmla="*/ 5102352 h 5660136"/>
              <a:gd name="connsiteX372" fmla="*/ 4043756 w 7509332"/>
              <a:gd name="connsiteY372" fmla="*/ 5120640 h 5660136"/>
              <a:gd name="connsiteX373" fmla="*/ 4016324 w 7509332"/>
              <a:gd name="connsiteY373" fmla="*/ 5129784 h 5660136"/>
              <a:gd name="connsiteX374" fmla="*/ 3924884 w 7509332"/>
              <a:gd name="connsiteY374" fmla="*/ 5148072 h 5660136"/>
              <a:gd name="connsiteX375" fmla="*/ 3897452 w 7509332"/>
              <a:gd name="connsiteY375" fmla="*/ 5166360 h 5660136"/>
              <a:gd name="connsiteX376" fmla="*/ 3870020 w 7509332"/>
              <a:gd name="connsiteY376" fmla="*/ 5175504 h 5660136"/>
              <a:gd name="connsiteX377" fmla="*/ 3851732 w 7509332"/>
              <a:gd name="connsiteY377" fmla="*/ 5202936 h 5660136"/>
              <a:gd name="connsiteX378" fmla="*/ 3796868 w 7509332"/>
              <a:gd name="connsiteY378" fmla="*/ 5230368 h 5660136"/>
              <a:gd name="connsiteX379" fmla="*/ 3687140 w 7509332"/>
              <a:gd name="connsiteY379" fmla="*/ 5193792 h 5660136"/>
              <a:gd name="connsiteX380" fmla="*/ 3632276 w 7509332"/>
              <a:gd name="connsiteY380" fmla="*/ 5157216 h 5660136"/>
              <a:gd name="connsiteX381" fmla="*/ 3595700 w 7509332"/>
              <a:gd name="connsiteY381" fmla="*/ 5102352 h 5660136"/>
              <a:gd name="connsiteX382" fmla="*/ 3586556 w 7509332"/>
              <a:gd name="connsiteY382" fmla="*/ 5074920 h 5660136"/>
              <a:gd name="connsiteX383" fmla="*/ 3540836 w 7509332"/>
              <a:gd name="connsiteY383" fmla="*/ 5020056 h 5660136"/>
              <a:gd name="connsiteX384" fmla="*/ 3504260 w 7509332"/>
              <a:gd name="connsiteY384" fmla="*/ 5010912 h 5660136"/>
              <a:gd name="connsiteX385" fmla="*/ 3376244 w 7509332"/>
              <a:gd name="connsiteY385" fmla="*/ 4983480 h 5660136"/>
              <a:gd name="connsiteX386" fmla="*/ 3293948 w 7509332"/>
              <a:gd name="connsiteY386" fmla="*/ 4992624 h 5660136"/>
              <a:gd name="connsiteX387" fmla="*/ 3211652 w 7509332"/>
              <a:gd name="connsiteY387" fmla="*/ 5056632 h 5660136"/>
              <a:gd name="connsiteX388" fmla="*/ 3156788 w 7509332"/>
              <a:gd name="connsiteY388" fmla="*/ 5093208 h 5660136"/>
              <a:gd name="connsiteX389" fmla="*/ 3037916 w 7509332"/>
              <a:gd name="connsiteY389" fmla="*/ 5111496 h 5660136"/>
              <a:gd name="connsiteX390" fmla="*/ 2772740 w 7509332"/>
              <a:gd name="connsiteY390" fmla="*/ 5093208 h 5660136"/>
              <a:gd name="connsiteX391" fmla="*/ 2717876 w 7509332"/>
              <a:gd name="connsiteY391" fmla="*/ 5065776 h 5660136"/>
              <a:gd name="connsiteX392" fmla="*/ 2690444 w 7509332"/>
              <a:gd name="connsiteY392" fmla="*/ 5056632 h 5660136"/>
              <a:gd name="connsiteX393" fmla="*/ 2672156 w 7509332"/>
              <a:gd name="connsiteY393" fmla="*/ 4965192 h 5660136"/>
              <a:gd name="connsiteX394" fmla="*/ 2663012 w 7509332"/>
              <a:gd name="connsiteY394" fmla="*/ 4910328 h 5660136"/>
              <a:gd name="connsiteX395" fmla="*/ 2653868 w 7509332"/>
              <a:gd name="connsiteY395" fmla="*/ 4873752 h 5660136"/>
              <a:gd name="connsiteX396" fmla="*/ 2580716 w 7509332"/>
              <a:gd name="connsiteY396" fmla="*/ 4837176 h 5660136"/>
              <a:gd name="connsiteX397" fmla="*/ 2553284 w 7509332"/>
              <a:gd name="connsiteY397" fmla="*/ 4818888 h 5660136"/>
              <a:gd name="connsiteX398" fmla="*/ 2498420 w 7509332"/>
              <a:gd name="connsiteY398" fmla="*/ 4809744 h 5660136"/>
              <a:gd name="connsiteX399" fmla="*/ 2470988 w 7509332"/>
              <a:gd name="connsiteY399" fmla="*/ 4800600 h 5660136"/>
              <a:gd name="connsiteX400" fmla="*/ 2352116 w 7509332"/>
              <a:gd name="connsiteY400" fmla="*/ 4809744 h 5660136"/>
              <a:gd name="connsiteX401" fmla="*/ 2077796 w 7509332"/>
              <a:gd name="connsiteY401" fmla="*/ 4828032 h 5660136"/>
              <a:gd name="connsiteX402" fmla="*/ 2050364 w 7509332"/>
              <a:gd name="connsiteY402" fmla="*/ 4837176 h 5660136"/>
              <a:gd name="connsiteX403" fmla="*/ 2022932 w 7509332"/>
              <a:gd name="connsiteY403" fmla="*/ 4864608 h 5660136"/>
              <a:gd name="connsiteX404" fmla="*/ 1977212 w 7509332"/>
              <a:gd name="connsiteY404" fmla="*/ 4873752 h 5660136"/>
              <a:gd name="connsiteX405" fmla="*/ 1949780 w 7509332"/>
              <a:gd name="connsiteY405" fmla="*/ 4882896 h 5660136"/>
              <a:gd name="connsiteX406" fmla="*/ 1803476 w 7509332"/>
              <a:gd name="connsiteY406" fmla="*/ 4892040 h 5660136"/>
              <a:gd name="connsiteX407" fmla="*/ 1712036 w 7509332"/>
              <a:gd name="connsiteY407" fmla="*/ 4919472 h 5660136"/>
              <a:gd name="connsiteX408" fmla="*/ 1684604 w 7509332"/>
              <a:gd name="connsiteY408" fmla="*/ 4928616 h 5660136"/>
              <a:gd name="connsiteX409" fmla="*/ 1657172 w 7509332"/>
              <a:gd name="connsiteY409" fmla="*/ 4937760 h 5660136"/>
              <a:gd name="connsiteX410" fmla="*/ 1602308 w 7509332"/>
              <a:gd name="connsiteY410" fmla="*/ 4946904 h 5660136"/>
              <a:gd name="connsiteX411" fmla="*/ 1574876 w 7509332"/>
              <a:gd name="connsiteY411" fmla="*/ 4956048 h 5660136"/>
              <a:gd name="connsiteX412" fmla="*/ 1538300 w 7509332"/>
              <a:gd name="connsiteY412" fmla="*/ 4965192 h 5660136"/>
              <a:gd name="connsiteX413" fmla="*/ 1510868 w 7509332"/>
              <a:gd name="connsiteY413" fmla="*/ 4974336 h 5660136"/>
              <a:gd name="connsiteX414" fmla="*/ 1456004 w 7509332"/>
              <a:gd name="connsiteY414" fmla="*/ 4983480 h 5660136"/>
              <a:gd name="connsiteX415" fmla="*/ 1355420 w 7509332"/>
              <a:gd name="connsiteY415" fmla="*/ 5020056 h 5660136"/>
              <a:gd name="connsiteX416" fmla="*/ 1327988 w 7509332"/>
              <a:gd name="connsiteY416" fmla="*/ 5029200 h 5660136"/>
              <a:gd name="connsiteX417" fmla="*/ 1300556 w 7509332"/>
              <a:gd name="connsiteY417" fmla="*/ 5056632 h 5660136"/>
              <a:gd name="connsiteX418" fmla="*/ 1245692 w 7509332"/>
              <a:gd name="connsiteY418" fmla="*/ 5093208 h 5660136"/>
              <a:gd name="connsiteX419" fmla="*/ 1218260 w 7509332"/>
              <a:gd name="connsiteY419" fmla="*/ 5111496 h 5660136"/>
              <a:gd name="connsiteX420" fmla="*/ 1154252 w 7509332"/>
              <a:gd name="connsiteY420" fmla="*/ 5157216 h 5660136"/>
              <a:gd name="connsiteX421" fmla="*/ 1126820 w 7509332"/>
              <a:gd name="connsiteY421" fmla="*/ 5212080 h 5660136"/>
              <a:gd name="connsiteX422" fmla="*/ 1135964 w 7509332"/>
              <a:gd name="connsiteY422" fmla="*/ 5257800 h 5660136"/>
              <a:gd name="connsiteX423" fmla="*/ 1190828 w 7509332"/>
              <a:gd name="connsiteY423" fmla="*/ 5276088 h 5660136"/>
              <a:gd name="connsiteX424" fmla="*/ 1382852 w 7509332"/>
              <a:gd name="connsiteY424" fmla="*/ 5294376 h 5660136"/>
              <a:gd name="connsiteX425" fmla="*/ 1391996 w 7509332"/>
              <a:gd name="connsiteY425" fmla="*/ 5321808 h 5660136"/>
              <a:gd name="connsiteX426" fmla="*/ 1382852 w 7509332"/>
              <a:gd name="connsiteY426" fmla="*/ 5349240 h 5660136"/>
              <a:gd name="connsiteX427" fmla="*/ 1145108 w 7509332"/>
              <a:gd name="connsiteY427" fmla="*/ 5358384 h 5660136"/>
              <a:gd name="connsiteX428" fmla="*/ 1017092 w 7509332"/>
              <a:gd name="connsiteY428" fmla="*/ 5376672 h 5660136"/>
              <a:gd name="connsiteX429" fmla="*/ 989660 w 7509332"/>
              <a:gd name="connsiteY429" fmla="*/ 5385816 h 5660136"/>
              <a:gd name="connsiteX430" fmla="*/ 742772 w 7509332"/>
              <a:gd name="connsiteY430" fmla="*/ 5404104 h 5660136"/>
              <a:gd name="connsiteX431" fmla="*/ 697052 w 7509332"/>
              <a:gd name="connsiteY431" fmla="*/ 5440680 h 5660136"/>
              <a:gd name="connsiteX432" fmla="*/ 651332 w 7509332"/>
              <a:gd name="connsiteY432" fmla="*/ 5495544 h 566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</a:cxnLst>
            <a:rect l="l" t="t" r="r" b="b"/>
            <a:pathLst>
              <a:path w="7509332" h="5660136">
                <a:moveTo>
                  <a:pt x="651332" y="5495544"/>
                </a:moveTo>
                <a:cubicBezTo>
                  <a:pt x="639140" y="5478780"/>
                  <a:pt x="643421" y="5385646"/>
                  <a:pt x="623900" y="5340096"/>
                </a:cubicBezTo>
                <a:cubicBezTo>
                  <a:pt x="618530" y="5327567"/>
                  <a:pt x="615251" y="5313159"/>
                  <a:pt x="605612" y="5303520"/>
                </a:cubicBezTo>
                <a:cubicBezTo>
                  <a:pt x="590070" y="5287978"/>
                  <a:pt x="569036" y="5279136"/>
                  <a:pt x="550748" y="5266944"/>
                </a:cubicBezTo>
                <a:cubicBezTo>
                  <a:pt x="541604" y="5260848"/>
                  <a:pt x="533978" y="5251321"/>
                  <a:pt x="523316" y="5248656"/>
                </a:cubicBezTo>
                <a:cubicBezTo>
                  <a:pt x="477389" y="5237174"/>
                  <a:pt x="498662" y="5243486"/>
                  <a:pt x="459308" y="5230368"/>
                </a:cubicBezTo>
                <a:cubicBezTo>
                  <a:pt x="453212" y="5221224"/>
                  <a:pt x="448055" y="5211379"/>
                  <a:pt x="441020" y="5202936"/>
                </a:cubicBezTo>
                <a:cubicBezTo>
                  <a:pt x="432741" y="5193002"/>
                  <a:pt x="420761" y="5186264"/>
                  <a:pt x="413588" y="5175504"/>
                </a:cubicBezTo>
                <a:cubicBezTo>
                  <a:pt x="389270" y="5139027"/>
                  <a:pt x="430030" y="5113320"/>
                  <a:pt x="349580" y="5093208"/>
                </a:cubicBezTo>
                <a:cubicBezTo>
                  <a:pt x="294302" y="5079389"/>
                  <a:pt x="324926" y="5088038"/>
                  <a:pt x="258140" y="5065776"/>
                </a:cubicBezTo>
                <a:cubicBezTo>
                  <a:pt x="248996" y="5062728"/>
                  <a:pt x="240159" y="5058522"/>
                  <a:pt x="230708" y="5056632"/>
                </a:cubicBezTo>
                <a:cubicBezTo>
                  <a:pt x="215468" y="5053584"/>
                  <a:pt x="200160" y="5050859"/>
                  <a:pt x="184988" y="5047488"/>
                </a:cubicBezTo>
                <a:cubicBezTo>
                  <a:pt x="172720" y="5044762"/>
                  <a:pt x="160788" y="5040528"/>
                  <a:pt x="148412" y="5038344"/>
                </a:cubicBezTo>
                <a:cubicBezTo>
                  <a:pt x="108932" y="5031377"/>
                  <a:pt x="69164" y="5026152"/>
                  <a:pt x="29540" y="5020056"/>
                </a:cubicBezTo>
                <a:cubicBezTo>
                  <a:pt x="23444" y="5010912"/>
                  <a:pt x="16167" y="5002454"/>
                  <a:pt x="11252" y="4992624"/>
                </a:cubicBezTo>
                <a:cubicBezTo>
                  <a:pt x="-11609" y="4946901"/>
                  <a:pt x="4967" y="4892606"/>
                  <a:pt x="20396" y="4846320"/>
                </a:cubicBezTo>
                <a:cubicBezTo>
                  <a:pt x="23871" y="4835894"/>
                  <a:pt x="37785" y="4832495"/>
                  <a:pt x="47828" y="4828032"/>
                </a:cubicBezTo>
                <a:lnTo>
                  <a:pt x="130124" y="4800600"/>
                </a:lnTo>
                <a:lnTo>
                  <a:pt x="157556" y="4791456"/>
                </a:lnTo>
                <a:cubicBezTo>
                  <a:pt x="166700" y="4788408"/>
                  <a:pt x="175637" y="4784650"/>
                  <a:pt x="184988" y="4782312"/>
                </a:cubicBezTo>
                <a:cubicBezTo>
                  <a:pt x="193597" y="4780160"/>
                  <a:pt x="238263" y="4769987"/>
                  <a:pt x="248996" y="4764024"/>
                </a:cubicBezTo>
                <a:cubicBezTo>
                  <a:pt x="280637" y="4746446"/>
                  <a:pt x="308312" y="4727592"/>
                  <a:pt x="331292" y="4700016"/>
                </a:cubicBezTo>
                <a:cubicBezTo>
                  <a:pt x="338327" y="4691573"/>
                  <a:pt x="344665" y="4682414"/>
                  <a:pt x="349580" y="4672584"/>
                </a:cubicBezTo>
                <a:cubicBezTo>
                  <a:pt x="353891" y="4663963"/>
                  <a:pt x="355676" y="4654296"/>
                  <a:pt x="358724" y="4645152"/>
                </a:cubicBezTo>
                <a:cubicBezTo>
                  <a:pt x="361876" y="4619935"/>
                  <a:pt x="362916" y="4572760"/>
                  <a:pt x="377012" y="4544568"/>
                </a:cubicBezTo>
                <a:cubicBezTo>
                  <a:pt x="381927" y="4534738"/>
                  <a:pt x="387529" y="4524907"/>
                  <a:pt x="395300" y="4517136"/>
                </a:cubicBezTo>
                <a:cubicBezTo>
                  <a:pt x="403071" y="4509365"/>
                  <a:pt x="413789" y="4505236"/>
                  <a:pt x="422732" y="4498848"/>
                </a:cubicBezTo>
                <a:cubicBezTo>
                  <a:pt x="435133" y="4489990"/>
                  <a:pt x="448532" y="4482192"/>
                  <a:pt x="459308" y="4471416"/>
                </a:cubicBezTo>
                <a:cubicBezTo>
                  <a:pt x="467079" y="4463645"/>
                  <a:pt x="471500" y="4453128"/>
                  <a:pt x="477596" y="4443984"/>
                </a:cubicBezTo>
                <a:cubicBezTo>
                  <a:pt x="474548" y="4434840"/>
                  <a:pt x="471100" y="4425820"/>
                  <a:pt x="468452" y="4416552"/>
                </a:cubicBezTo>
                <a:cubicBezTo>
                  <a:pt x="465000" y="4404468"/>
                  <a:pt x="467159" y="4389789"/>
                  <a:pt x="459308" y="4379976"/>
                </a:cubicBezTo>
                <a:cubicBezTo>
                  <a:pt x="453287" y="4372450"/>
                  <a:pt x="440735" y="4374629"/>
                  <a:pt x="431876" y="4370832"/>
                </a:cubicBezTo>
                <a:cubicBezTo>
                  <a:pt x="419347" y="4365462"/>
                  <a:pt x="407829" y="4357914"/>
                  <a:pt x="395300" y="4352544"/>
                </a:cubicBezTo>
                <a:cubicBezTo>
                  <a:pt x="342299" y="4329829"/>
                  <a:pt x="393154" y="4360257"/>
                  <a:pt x="340436" y="4325112"/>
                </a:cubicBezTo>
                <a:cubicBezTo>
                  <a:pt x="337388" y="4306824"/>
                  <a:pt x="335314" y="4288347"/>
                  <a:pt x="331292" y="4270248"/>
                </a:cubicBezTo>
                <a:cubicBezTo>
                  <a:pt x="329201" y="4260839"/>
                  <a:pt x="322148" y="4252455"/>
                  <a:pt x="322148" y="4242816"/>
                </a:cubicBezTo>
                <a:cubicBezTo>
                  <a:pt x="322148" y="4212184"/>
                  <a:pt x="328244" y="4181856"/>
                  <a:pt x="331292" y="4151376"/>
                </a:cubicBezTo>
                <a:cubicBezTo>
                  <a:pt x="319050" y="4028953"/>
                  <a:pt x="318347" y="4074310"/>
                  <a:pt x="331292" y="3931920"/>
                </a:cubicBezTo>
                <a:cubicBezTo>
                  <a:pt x="333517" y="3907447"/>
                  <a:pt x="333970" y="3882476"/>
                  <a:pt x="340436" y="3858768"/>
                </a:cubicBezTo>
                <a:cubicBezTo>
                  <a:pt x="347904" y="3831387"/>
                  <a:pt x="395605" y="3800754"/>
                  <a:pt x="413588" y="3794760"/>
                </a:cubicBezTo>
                <a:lnTo>
                  <a:pt x="468452" y="3776472"/>
                </a:lnTo>
                <a:cubicBezTo>
                  <a:pt x="511551" y="3711823"/>
                  <a:pt x="457462" y="3791858"/>
                  <a:pt x="514172" y="3712464"/>
                </a:cubicBezTo>
                <a:cubicBezTo>
                  <a:pt x="520560" y="3703521"/>
                  <a:pt x="527545" y="3694862"/>
                  <a:pt x="532460" y="3685032"/>
                </a:cubicBezTo>
                <a:cubicBezTo>
                  <a:pt x="549237" y="3651479"/>
                  <a:pt x="530035" y="3656169"/>
                  <a:pt x="569036" y="3630168"/>
                </a:cubicBezTo>
                <a:cubicBezTo>
                  <a:pt x="638400" y="3583925"/>
                  <a:pt x="546834" y="3671704"/>
                  <a:pt x="633044" y="3602736"/>
                </a:cubicBezTo>
                <a:cubicBezTo>
                  <a:pt x="653240" y="3586579"/>
                  <a:pt x="666389" y="3562218"/>
                  <a:pt x="687908" y="3547872"/>
                </a:cubicBezTo>
                <a:cubicBezTo>
                  <a:pt x="750792" y="3505949"/>
                  <a:pt x="721920" y="3518247"/>
                  <a:pt x="770204" y="3502152"/>
                </a:cubicBezTo>
                <a:cubicBezTo>
                  <a:pt x="822615" y="3423536"/>
                  <a:pt x="752828" y="3516053"/>
                  <a:pt x="815924" y="3465576"/>
                </a:cubicBezTo>
                <a:cubicBezTo>
                  <a:pt x="824506" y="3458711"/>
                  <a:pt x="826441" y="3445915"/>
                  <a:pt x="834212" y="3438144"/>
                </a:cubicBezTo>
                <a:cubicBezTo>
                  <a:pt x="864657" y="3407699"/>
                  <a:pt x="855609" y="3429305"/>
                  <a:pt x="889076" y="3410712"/>
                </a:cubicBezTo>
                <a:cubicBezTo>
                  <a:pt x="908289" y="3400038"/>
                  <a:pt x="925652" y="3386328"/>
                  <a:pt x="943940" y="3374136"/>
                </a:cubicBezTo>
                <a:lnTo>
                  <a:pt x="998804" y="3337560"/>
                </a:lnTo>
                <a:lnTo>
                  <a:pt x="1026236" y="3319272"/>
                </a:lnTo>
                <a:cubicBezTo>
                  <a:pt x="1035380" y="3313176"/>
                  <a:pt x="1045897" y="3308755"/>
                  <a:pt x="1053668" y="3300984"/>
                </a:cubicBezTo>
                <a:lnTo>
                  <a:pt x="1135964" y="3218688"/>
                </a:lnTo>
                <a:lnTo>
                  <a:pt x="1163396" y="3191256"/>
                </a:lnTo>
                <a:lnTo>
                  <a:pt x="1190828" y="3163824"/>
                </a:lnTo>
                <a:cubicBezTo>
                  <a:pt x="1206976" y="3115379"/>
                  <a:pt x="1224141" y="3090188"/>
                  <a:pt x="1199972" y="3035808"/>
                </a:cubicBezTo>
                <a:cubicBezTo>
                  <a:pt x="1196057" y="3027000"/>
                  <a:pt x="1181161" y="3030975"/>
                  <a:pt x="1172540" y="3026664"/>
                </a:cubicBezTo>
                <a:cubicBezTo>
                  <a:pt x="1162710" y="3021749"/>
                  <a:pt x="1155710" y="3011268"/>
                  <a:pt x="1145108" y="3008376"/>
                </a:cubicBezTo>
                <a:cubicBezTo>
                  <a:pt x="1121400" y="3001910"/>
                  <a:pt x="1096244" y="3002969"/>
                  <a:pt x="1071956" y="2999232"/>
                </a:cubicBezTo>
                <a:cubicBezTo>
                  <a:pt x="1030971" y="2992927"/>
                  <a:pt x="1032182" y="2992070"/>
                  <a:pt x="998804" y="2980944"/>
                </a:cubicBezTo>
                <a:cubicBezTo>
                  <a:pt x="986612" y="2962656"/>
                  <a:pt x="977770" y="2941622"/>
                  <a:pt x="962228" y="2926080"/>
                </a:cubicBezTo>
                <a:cubicBezTo>
                  <a:pt x="938559" y="2902411"/>
                  <a:pt x="912744" y="2873009"/>
                  <a:pt x="879932" y="2862072"/>
                </a:cubicBezTo>
                <a:lnTo>
                  <a:pt x="852500" y="2852928"/>
                </a:lnTo>
                <a:cubicBezTo>
                  <a:pt x="804748" y="2781300"/>
                  <a:pt x="848436" y="2866644"/>
                  <a:pt x="861644" y="2807208"/>
                </a:cubicBezTo>
                <a:cubicBezTo>
                  <a:pt x="866319" y="2786169"/>
                  <a:pt x="857346" y="2764201"/>
                  <a:pt x="852500" y="2743200"/>
                </a:cubicBezTo>
                <a:cubicBezTo>
                  <a:pt x="848165" y="2724416"/>
                  <a:pt x="834212" y="2688336"/>
                  <a:pt x="834212" y="2688336"/>
                </a:cubicBezTo>
                <a:cubicBezTo>
                  <a:pt x="837260" y="2609088"/>
                  <a:pt x="835953" y="2529552"/>
                  <a:pt x="843356" y="2450592"/>
                </a:cubicBezTo>
                <a:cubicBezTo>
                  <a:pt x="847486" y="2406539"/>
                  <a:pt x="875018" y="2375666"/>
                  <a:pt x="898220" y="2340864"/>
                </a:cubicBezTo>
                <a:cubicBezTo>
                  <a:pt x="979407" y="2219083"/>
                  <a:pt x="862556" y="2399573"/>
                  <a:pt x="925652" y="2286000"/>
                </a:cubicBezTo>
                <a:cubicBezTo>
                  <a:pt x="978055" y="2191674"/>
                  <a:pt x="950681" y="2265776"/>
                  <a:pt x="971372" y="2203704"/>
                </a:cubicBezTo>
                <a:cubicBezTo>
                  <a:pt x="968324" y="2142744"/>
                  <a:pt x="967297" y="2081649"/>
                  <a:pt x="962228" y="2020824"/>
                </a:cubicBezTo>
                <a:cubicBezTo>
                  <a:pt x="956484" y="1951894"/>
                  <a:pt x="925438" y="2003179"/>
                  <a:pt x="962228" y="1892808"/>
                </a:cubicBezTo>
                <a:cubicBezTo>
                  <a:pt x="965703" y="1882382"/>
                  <a:pt x="980717" y="1880908"/>
                  <a:pt x="989660" y="1874520"/>
                </a:cubicBezTo>
                <a:cubicBezTo>
                  <a:pt x="1002061" y="1865662"/>
                  <a:pt x="1015460" y="1857864"/>
                  <a:pt x="1026236" y="1847088"/>
                </a:cubicBezTo>
                <a:cubicBezTo>
                  <a:pt x="1043962" y="1829362"/>
                  <a:pt x="1046231" y="1814535"/>
                  <a:pt x="1053668" y="1792224"/>
                </a:cubicBezTo>
                <a:cubicBezTo>
                  <a:pt x="1037598" y="1744015"/>
                  <a:pt x="1055145" y="1783023"/>
                  <a:pt x="1017092" y="1737360"/>
                </a:cubicBezTo>
                <a:cubicBezTo>
                  <a:pt x="974061" y="1685723"/>
                  <a:pt x="1026595" y="1731085"/>
                  <a:pt x="971372" y="1691640"/>
                </a:cubicBezTo>
                <a:cubicBezTo>
                  <a:pt x="958971" y="1682782"/>
                  <a:pt x="948946" y="1669868"/>
                  <a:pt x="934796" y="1664208"/>
                </a:cubicBezTo>
                <a:cubicBezTo>
                  <a:pt x="917582" y="1657322"/>
                  <a:pt x="898031" y="1659086"/>
                  <a:pt x="879932" y="1655064"/>
                </a:cubicBezTo>
                <a:cubicBezTo>
                  <a:pt x="870523" y="1652973"/>
                  <a:pt x="861644" y="1648968"/>
                  <a:pt x="852500" y="1645920"/>
                </a:cubicBezTo>
                <a:cubicBezTo>
                  <a:pt x="834212" y="1648968"/>
                  <a:pt x="815816" y="1651428"/>
                  <a:pt x="797636" y="1655064"/>
                </a:cubicBezTo>
                <a:cubicBezTo>
                  <a:pt x="768932" y="1660805"/>
                  <a:pt x="759773" y="1664637"/>
                  <a:pt x="733628" y="1673352"/>
                </a:cubicBezTo>
                <a:cubicBezTo>
                  <a:pt x="715340" y="1670304"/>
                  <a:pt x="696353" y="1670071"/>
                  <a:pt x="678764" y="1664208"/>
                </a:cubicBezTo>
                <a:cubicBezTo>
                  <a:pt x="642628" y="1652163"/>
                  <a:pt x="641940" y="1626638"/>
                  <a:pt x="633044" y="1591056"/>
                </a:cubicBezTo>
                <a:lnTo>
                  <a:pt x="623900" y="1554480"/>
                </a:lnTo>
                <a:cubicBezTo>
                  <a:pt x="638911" y="1509447"/>
                  <a:pt x="622297" y="1540576"/>
                  <a:pt x="660476" y="1508760"/>
                </a:cubicBezTo>
                <a:cubicBezTo>
                  <a:pt x="692035" y="1482461"/>
                  <a:pt x="696550" y="1460159"/>
                  <a:pt x="742772" y="1444752"/>
                </a:cubicBezTo>
                <a:lnTo>
                  <a:pt x="879932" y="1399032"/>
                </a:lnTo>
                <a:lnTo>
                  <a:pt x="907364" y="1389888"/>
                </a:lnTo>
                <a:cubicBezTo>
                  <a:pt x="916508" y="1386840"/>
                  <a:pt x="926776" y="1386091"/>
                  <a:pt x="934796" y="1380744"/>
                </a:cubicBezTo>
                <a:lnTo>
                  <a:pt x="989660" y="1344168"/>
                </a:lnTo>
                <a:cubicBezTo>
                  <a:pt x="998804" y="1338072"/>
                  <a:pt x="1009321" y="1333651"/>
                  <a:pt x="1017092" y="1325880"/>
                </a:cubicBezTo>
                <a:cubicBezTo>
                  <a:pt x="1026236" y="1316736"/>
                  <a:pt x="1034001" y="1305964"/>
                  <a:pt x="1044524" y="1298448"/>
                </a:cubicBezTo>
                <a:cubicBezTo>
                  <a:pt x="1088922" y="1266735"/>
                  <a:pt x="1068734" y="1290915"/>
                  <a:pt x="1108532" y="1271016"/>
                </a:cubicBezTo>
                <a:cubicBezTo>
                  <a:pt x="1118362" y="1266101"/>
                  <a:pt x="1126820" y="1258824"/>
                  <a:pt x="1135964" y="1252728"/>
                </a:cubicBezTo>
                <a:cubicBezTo>
                  <a:pt x="1193876" y="1255776"/>
                  <a:pt x="1251893" y="1257247"/>
                  <a:pt x="1309700" y="1261872"/>
                </a:cubicBezTo>
                <a:cubicBezTo>
                  <a:pt x="1351695" y="1265232"/>
                  <a:pt x="1363703" y="1271841"/>
                  <a:pt x="1401140" y="1280160"/>
                </a:cubicBezTo>
                <a:cubicBezTo>
                  <a:pt x="1416312" y="1283531"/>
                  <a:pt x="1431620" y="1286256"/>
                  <a:pt x="1446860" y="1289304"/>
                </a:cubicBezTo>
                <a:cubicBezTo>
                  <a:pt x="1456004" y="1295400"/>
                  <a:pt x="1466521" y="1299821"/>
                  <a:pt x="1474292" y="1307592"/>
                </a:cubicBezTo>
                <a:cubicBezTo>
                  <a:pt x="1505991" y="1339291"/>
                  <a:pt x="1476121" y="1333805"/>
                  <a:pt x="1520012" y="1353312"/>
                </a:cubicBezTo>
                <a:cubicBezTo>
                  <a:pt x="1537628" y="1361141"/>
                  <a:pt x="1558836" y="1360907"/>
                  <a:pt x="1574876" y="1371600"/>
                </a:cubicBezTo>
                <a:cubicBezTo>
                  <a:pt x="1584020" y="1377696"/>
                  <a:pt x="1592478" y="1384973"/>
                  <a:pt x="1602308" y="1389888"/>
                </a:cubicBezTo>
                <a:cubicBezTo>
                  <a:pt x="1617673" y="1397571"/>
                  <a:pt x="1651667" y="1403781"/>
                  <a:pt x="1666316" y="1408176"/>
                </a:cubicBezTo>
                <a:cubicBezTo>
                  <a:pt x="1684780" y="1413715"/>
                  <a:pt x="1702892" y="1420368"/>
                  <a:pt x="1721180" y="1426464"/>
                </a:cubicBezTo>
                <a:lnTo>
                  <a:pt x="1776044" y="1444752"/>
                </a:lnTo>
                <a:cubicBezTo>
                  <a:pt x="1785188" y="1447800"/>
                  <a:pt x="1794025" y="1452006"/>
                  <a:pt x="1803476" y="1453896"/>
                </a:cubicBezTo>
                <a:cubicBezTo>
                  <a:pt x="1818716" y="1456944"/>
                  <a:pt x="1834118" y="1459271"/>
                  <a:pt x="1849196" y="1463040"/>
                </a:cubicBezTo>
                <a:cubicBezTo>
                  <a:pt x="1920246" y="1480803"/>
                  <a:pt x="1821609" y="1474199"/>
                  <a:pt x="1968068" y="1490472"/>
                </a:cubicBezTo>
                <a:lnTo>
                  <a:pt x="2050364" y="1499616"/>
                </a:lnTo>
                <a:cubicBezTo>
                  <a:pt x="2065604" y="1496568"/>
                  <a:pt x="2082183" y="1497423"/>
                  <a:pt x="2096084" y="1490472"/>
                </a:cubicBezTo>
                <a:cubicBezTo>
                  <a:pt x="2123482" y="1476773"/>
                  <a:pt x="2124532" y="1459992"/>
                  <a:pt x="2132660" y="1435608"/>
                </a:cubicBezTo>
                <a:cubicBezTo>
                  <a:pt x="2130263" y="1416436"/>
                  <a:pt x="2133520" y="1353885"/>
                  <a:pt x="2105228" y="1335024"/>
                </a:cubicBezTo>
                <a:cubicBezTo>
                  <a:pt x="2094771" y="1328053"/>
                  <a:pt x="2080419" y="1330293"/>
                  <a:pt x="2068652" y="1325880"/>
                </a:cubicBezTo>
                <a:cubicBezTo>
                  <a:pt x="2055889" y="1321094"/>
                  <a:pt x="2043765" y="1314605"/>
                  <a:pt x="2032076" y="1307592"/>
                </a:cubicBezTo>
                <a:lnTo>
                  <a:pt x="1949780" y="1252728"/>
                </a:lnTo>
                <a:cubicBezTo>
                  <a:pt x="1940636" y="1246632"/>
                  <a:pt x="1933010" y="1237105"/>
                  <a:pt x="1922348" y="1234440"/>
                </a:cubicBezTo>
                <a:lnTo>
                  <a:pt x="1885772" y="1225296"/>
                </a:lnTo>
                <a:cubicBezTo>
                  <a:pt x="1865530" y="1211802"/>
                  <a:pt x="1844989" y="1200698"/>
                  <a:pt x="1830908" y="1179576"/>
                </a:cubicBezTo>
                <a:cubicBezTo>
                  <a:pt x="1825561" y="1171556"/>
                  <a:pt x="1824812" y="1161288"/>
                  <a:pt x="1821764" y="1152144"/>
                </a:cubicBezTo>
                <a:cubicBezTo>
                  <a:pt x="1824812" y="1115568"/>
                  <a:pt x="1820825" y="1077707"/>
                  <a:pt x="1830908" y="1042416"/>
                </a:cubicBezTo>
                <a:cubicBezTo>
                  <a:pt x="1835504" y="1026332"/>
                  <a:pt x="1874977" y="1020981"/>
                  <a:pt x="1885772" y="1014984"/>
                </a:cubicBezTo>
                <a:cubicBezTo>
                  <a:pt x="1904985" y="1004310"/>
                  <a:pt x="1922348" y="990600"/>
                  <a:pt x="1940636" y="978408"/>
                </a:cubicBezTo>
                <a:lnTo>
                  <a:pt x="1968068" y="960120"/>
                </a:lnTo>
                <a:cubicBezTo>
                  <a:pt x="1978452" y="944544"/>
                  <a:pt x="2002446" y="907454"/>
                  <a:pt x="2013788" y="896112"/>
                </a:cubicBezTo>
                <a:cubicBezTo>
                  <a:pt x="2021559" y="888341"/>
                  <a:pt x="2032076" y="883920"/>
                  <a:pt x="2041220" y="877824"/>
                </a:cubicBezTo>
                <a:cubicBezTo>
                  <a:pt x="2069338" y="821589"/>
                  <a:pt x="2051947" y="852590"/>
                  <a:pt x="2096084" y="786384"/>
                </a:cubicBezTo>
                <a:lnTo>
                  <a:pt x="2114372" y="758952"/>
                </a:lnTo>
                <a:cubicBezTo>
                  <a:pt x="2120468" y="749808"/>
                  <a:pt x="2123516" y="737616"/>
                  <a:pt x="2132660" y="731520"/>
                </a:cubicBezTo>
                <a:cubicBezTo>
                  <a:pt x="2141804" y="725424"/>
                  <a:pt x="2150262" y="718147"/>
                  <a:pt x="2160092" y="713232"/>
                </a:cubicBezTo>
                <a:cubicBezTo>
                  <a:pt x="2170000" y="708278"/>
                  <a:pt x="2216566" y="695781"/>
                  <a:pt x="2224100" y="694944"/>
                </a:cubicBezTo>
                <a:cubicBezTo>
                  <a:pt x="2266619" y="690220"/>
                  <a:pt x="2309358" y="687179"/>
                  <a:pt x="2352116" y="685800"/>
                </a:cubicBezTo>
                <a:cubicBezTo>
                  <a:pt x="2498376" y="681082"/>
                  <a:pt x="2644724" y="679704"/>
                  <a:pt x="2791028" y="676656"/>
                </a:cubicBezTo>
                <a:cubicBezTo>
                  <a:pt x="2869644" y="624245"/>
                  <a:pt x="2770176" y="687082"/>
                  <a:pt x="2845892" y="649224"/>
                </a:cubicBezTo>
                <a:cubicBezTo>
                  <a:pt x="2855722" y="644309"/>
                  <a:pt x="2864180" y="637032"/>
                  <a:pt x="2873324" y="630936"/>
                </a:cubicBezTo>
                <a:cubicBezTo>
                  <a:pt x="2876372" y="621792"/>
                  <a:pt x="2877787" y="611930"/>
                  <a:pt x="2882468" y="603504"/>
                </a:cubicBezTo>
                <a:cubicBezTo>
                  <a:pt x="2893142" y="584291"/>
                  <a:pt x="2919044" y="548640"/>
                  <a:pt x="2919044" y="548640"/>
                </a:cubicBezTo>
                <a:cubicBezTo>
                  <a:pt x="2922092" y="496824"/>
                  <a:pt x="2920488" y="444523"/>
                  <a:pt x="2928188" y="393192"/>
                </a:cubicBezTo>
                <a:cubicBezTo>
                  <a:pt x="2929818" y="382324"/>
                  <a:pt x="2937473" y="372062"/>
                  <a:pt x="2946476" y="365760"/>
                </a:cubicBezTo>
                <a:cubicBezTo>
                  <a:pt x="2968810" y="350126"/>
                  <a:pt x="3019628" y="329184"/>
                  <a:pt x="3019628" y="329184"/>
                </a:cubicBezTo>
                <a:cubicBezTo>
                  <a:pt x="3059252" y="332232"/>
                  <a:pt x="3098759" y="338328"/>
                  <a:pt x="3138500" y="338328"/>
                </a:cubicBezTo>
                <a:cubicBezTo>
                  <a:pt x="3151067" y="338328"/>
                  <a:pt x="3165422" y="337229"/>
                  <a:pt x="3175076" y="329184"/>
                </a:cubicBezTo>
                <a:cubicBezTo>
                  <a:pt x="3185506" y="320492"/>
                  <a:pt x="3197658" y="279726"/>
                  <a:pt x="3202508" y="265176"/>
                </a:cubicBezTo>
                <a:cubicBezTo>
                  <a:pt x="3205090" y="218703"/>
                  <a:pt x="3182606" y="120486"/>
                  <a:pt x="3229940" y="73152"/>
                </a:cubicBezTo>
                <a:cubicBezTo>
                  <a:pt x="3237711" y="65381"/>
                  <a:pt x="3248228" y="60960"/>
                  <a:pt x="3257372" y="54864"/>
                </a:cubicBezTo>
                <a:cubicBezTo>
                  <a:pt x="3263468" y="45720"/>
                  <a:pt x="3266516" y="33528"/>
                  <a:pt x="3275660" y="27432"/>
                </a:cubicBezTo>
                <a:cubicBezTo>
                  <a:pt x="3286117" y="20461"/>
                  <a:pt x="3300685" y="23238"/>
                  <a:pt x="3312236" y="18288"/>
                </a:cubicBezTo>
                <a:cubicBezTo>
                  <a:pt x="3322337" y="13959"/>
                  <a:pt x="3330524" y="6096"/>
                  <a:pt x="3339668" y="0"/>
                </a:cubicBezTo>
                <a:cubicBezTo>
                  <a:pt x="3423378" y="2990"/>
                  <a:pt x="3552898" y="-3416"/>
                  <a:pt x="3650564" y="18288"/>
                </a:cubicBezTo>
                <a:cubicBezTo>
                  <a:pt x="3659973" y="20379"/>
                  <a:pt x="3668852" y="24384"/>
                  <a:pt x="3677996" y="27432"/>
                </a:cubicBezTo>
                <a:cubicBezTo>
                  <a:pt x="3697513" y="85984"/>
                  <a:pt x="3707351" y="103958"/>
                  <a:pt x="3677996" y="192024"/>
                </a:cubicBezTo>
                <a:cubicBezTo>
                  <a:pt x="3669817" y="216560"/>
                  <a:pt x="3637478" y="225369"/>
                  <a:pt x="3623132" y="246888"/>
                </a:cubicBezTo>
                <a:lnTo>
                  <a:pt x="3604844" y="274320"/>
                </a:lnTo>
                <a:cubicBezTo>
                  <a:pt x="3608356" y="295392"/>
                  <a:pt x="3611877" y="334106"/>
                  <a:pt x="3623132" y="356616"/>
                </a:cubicBezTo>
                <a:cubicBezTo>
                  <a:pt x="3628047" y="366446"/>
                  <a:pt x="3636505" y="374218"/>
                  <a:pt x="3641420" y="384048"/>
                </a:cubicBezTo>
                <a:cubicBezTo>
                  <a:pt x="3645731" y="392669"/>
                  <a:pt x="3646253" y="402859"/>
                  <a:pt x="3650564" y="411480"/>
                </a:cubicBezTo>
                <a:cubicBezTo>
                  <a:pt x="3686016" y="482384"/>
                  <a:pt x="3655012" y="397393"/>
                  <a:pt x="3677996" y="466344"/>
                </a:cubicBezTo>
                <a:cubicBezTo>
                  <a:pt x="3674948" y="481584"/>
                  <a:pt x="3672621" y="496986"/>
                  <a:pt x="3668852" y="512064"/>
                </a:cubicBezTo>
                <a:cubicBezTo>
                  <a:pt x="3666514" y="521415"/>
                  <a:pt x="3659708" y="529857"/>
                  <a:pt x="3659708" y="539496"/>
                </a:cubicBezTo>
                <a:cubicBezTo>
                  <a:pt x="3659708" y="561049"/>
                  <a:pt x="3662659" y="582860"/>
                  <a:pt x="3668852" y="603504"/>
                </a:cubicBezTo>
                <a:cubicBezTo>
                  <a:pt x="3672010" y="614030"/>
                  <a:pt x="3677821" y="625111"/>
                  <a:pt x="3687140" y="630936"/>
                </a:cubicBezTo>
                <a:cubicBezTo>
                  <a:pt x="3703487" y="641153"/>
                  <a:pt x="3723716" y="643128"/>
                  <a:pt x="3742004" y="649224"/>
                </a:cubicBezTo>
                <a:lnTo>
                  <a:pt x="3769436" y="658368"/>
                </a:lnTo>
                <a:cubicBezTo>
                  <a:pt x="3871150" y="649121"/>
                  <a:pt x="3889143" y="642034"/>
                  <a:pt x="3998036" y="658368"/>
                </a:cubicBezTo>
                <a:cubicBezTo>
                  <a:pt x="4017100" y="661228"/>
                  <a:pt x="4034612" y="670560"/>
                  <a:pt x="4052900" y="676656"/>
                </a:cubicBezTo>
                <a:lnTo>
                  <a:pt x="4080332" y="685800"/>
                </a:lnTo>
                <a:cubicBezTo>
                  <a:pt x="4089476" y="688848"/>
                  <a:pt x="4098413" y="692606"/>
                  <a:pt x="4107764" y="694944"/>
                </a:cubicBezTo>
                <a:cubicBezTo>
                  <a:pt x="4153691" y="706426"/>
                  <a:pt x="4132418" y="700114"/>
                  <a:pt x="4171772" y="713232"/>
                </a:cubicBezTo>
                <a:cubicBezTo>
                  <a:pt x="4284548" y="710184"/>
                  <a:pt x="4397424" y="709722"/>
                  <a:pt x="4510100" y="704088"/>
                </a:cubicBezTo>
                <a:cubicBezTo>
                  <a:pt x="4519727" y="703607"/>
                  <a:pt x="4527893" y="694944"/>
                  <a:pt x="4537532" y="694944"/>
                </a:cubicBezTo>
                <a:cubicBezTo>
                  <a:pt x="4571198" y="694944"/>
                  <a:pt x="4604588" y="701040"/>
                  <a:pt x="4638116" y="704088"/>
                </a:cubicBezTo>
                <a:cubicBezTo>
                  <a:pt x="4640506" y="704685"/>
                  <a:pt x="4696161" y="717606"/>
                  <a:pt x="4702124" y="722376"/>
                </a:cubicBezTo>
                <a:cubicBezTo>
                  <a:pt x="4710706" y="729241"/>
                  <a:pt x="4712141" y="742571"/>
                  <a:pt x="4720412" y="749808"/>
                </a:cubicBezTo>
                <a:cubicBezTo>
                  <a:pt x="4736953" y="764282"/>
                  <a:pt x="4775276" y="786384"/>
                  <a:pt x="4775276" y="786384"/>
                </a:cubicBezTo>
                <a:cubicBezTo>
                  <a:pt x="4778324" y="795528"/>
                  <a:pt x="4780109" y="805195"/>
                  <a:pt x="4784420" y="813816"/>
                </a:cubicBezTo>
                <a:cubicBezTo>
                  <a:pt x="4789335" y="823646"/>
                  <a:pt x="4798849" y="830958"/>
                  <a:pt x="4802708" y="841248"/>
                </a:cubicBezTo>
                <a:cubicBezTo>
                  <a:pt x="4813191" y="869204"/>
                  <a:pt x="4817370" y="951133"/>
                  <a:pt x="4820996" y="969264"/>
                </a:cubicBezTo>
                <a:cubicBezTo>
                  <a:pt x="4824777" y="988167"/>
                  <a:pt x="4833188" y="1005840"/>
                  <a:pt x="4839284" y="1024128"/>
                </a:cubicBezTo>
                <a:lnTo>
                  <a:pt x="4848428" y="1051560"/>
                </a:lnTo>
                <a:cubicBezTo>
                  <a:pt x="4846815" y="1067686"/>
                  <a:pt x="4843110" y="1149312"/>
                  <a:pt x="4830140" y="1179576"/>
                </a:cubicBezTo>
                <a:cubicBezTo>
                  <a:pt x="4825811" y="1189677"/>
                  <a:pt x="4817304" y="1197466"/>
                  <a:pt x="4811852" y="1207008"/>
                </a:cubicBezTo>
                <a:cubicBezTo>
                  <a:pt x="4790523" y="1244334"/>
                  <a:pt x="4800601" y="1244206"/>
                  <a:pt x="4766132" y="1271016"/>
                </a:cubicBezTo>
                <a:cubicBezTo>
                  <a:pt x="4748782" y="1284510"/>
                  <a:pt x="4728852" y="1294404"/>
                  <a:pt x="4711268" y="1307592"/>
                </a:cubicBezTo>
                <a:cubicBezTo>
                  <a:pt x="4664638" y="1342564"/>
                  <a:pt x="4689477" y="1331328"/>
                  <a:pt x="4638116" y="1344168"/>
                </a:cubicBezTo>
                <a:cubicBezTo>
                  <a:pt x="4604325" y="1394854"/>
                  <a:pt x="4639161" y="1354763"/>
                  <a:pt x="4592396" y="1380744"/>
                </a:cubicBezTo>
                <a:cubicBezTo>
                  <a:pt x="4573183" y="1391418"/>
                  <a:pt x="4555820" y="1405128"/>
                  <a:pt x="4537532" y="1417320"/>
                </a:cubicBezTo>
                <a:cubicBezTo>
                  <a:pt x="4528388" y="1423416"/>
                  <a:pt x="4520526" y="1432133"/>
                  <a:pt x="4510100" y="1435608"/>
                </a:cubicBezTo>
                <a:cubicBezTo>
                  <a:pt x="4491812" y="1441704"/>
                  <a:pt x="4472478" y="1445275"/>
                  <a:pt x="4455236" y="1453896"/>
                </a:cubicBezTo>
                <a:cubicBezTo>
                  <a:pt x="4408830" y="1477099"/>
                  <a:pt x="4430002" y="1464623"/>
                  <a:pt x="4391228" y="1490472"/>
                </a:cubicBezTo>
                <a:cubicBezTo>
                  <a:pt x="4406894" y="1500916"/>
                  <a:pt x="4437493" y="1522953"/>
                  <a:pt x="4455236" y="1527048"/>
                </a:cubicBezTo>
                <a:cubicBezTo>
                  <a:pt x="4482130" y="1533254"/>
                  <a:pt x="4510100" y="1533144"/>
                  <a:pt x="4537532" y="1536192"/>
                </a:cubicBezTo>
                <a:cubicBezTo>
                  <a:pt x="4612843" y="1561296"/>
                  <a:pt x="4573313" y="1551754"/>
                  <a:pt x="4656404" y="1563624"/>
                </a:cubicBezTo>
                <a:cubicBezTo>
                  <a:pt x="4674692" y="1569720"/>
                  <a:pt x="4692365" y="1578131"/>
                  <a:pt x="4711268" y="1581912"/>
                </a:cubicBezTo>
                <a:cubicBezTo>
                  <a:pt x="4769311" y="1593521"/>
                  <a:pt x="4741910" y="1587287"/>
                  <a:pt x="4793564" y="1600200"/>
                </a:cubicBezTo>
                <a:cubicBezTo>
                  <a:pt x="4818590" y="1616884"/>
                  <a:pt x="4826450" y="1617044"/>
                  <a:pt x="4839284" y="1645920"/>
                </a:cubicBezTo>
                <a:cubicBezTo>
                  <a:pt x="4865291" y="1704436"/>
                  <a:pt x="4851531" y="1690824"/>
                  <a:pt x="4866716" y="1746504"/>
                </a:cubicBezTo>
                <a:cubicBezTo>
                  <a:pt x="4873507" y="1771403"/>
                  <a:pt x="4882847" y="1808355"/>
                  <a:pt x="4903292" y="1828800"/>
                </a:cubicBezTo>
                <a:cubicBezTo>
                  <a:pt x="4929235" y="1854743"/>
                  <a:pt x="4933723" y="1843641"/>
                  <a:pt x="4967300" y="1856232"/>
                </a:cubicBezTo>
                <a:cubicBezTo>
                  <a:pt x="4980063" y="1861018"/>
                  <a:pt x="4991347" y="1869150"/>
                  <a:pt x="5003876" y="1874520"/>
                </a:cubicBezTo>
                <a:cubicBezTo>
                  <a:pt x="5098058" y="1914884"/>
                  <a:pt x="4946577" y="1841298"/>
                  <a:pt x="5067884" y="1901952"/>
                </a:cubicBezTo>
                <a:cubicBezTo>
                  <a:pt x="5080403" y="1918645"/>
                  <a:pt x="5127389" y="1979883"/>
                  <a:pt x="5131892" y="1993392"/>
                </a:cubicBezTo>
                <a:cubicBezTo>
                  <a:pt x="5154876" y="2062343"/>
                  <a:pt x="5123872" y="1977352"/>
                  <a:pt x="5159324" y="2048256"/>
                </a:cubicBezTo>
                <a:cubicBezTo>
                  <a:pt x="5163635" y="2056877"/>
                  <a:pt x="5164157" y="2067067"/>
                  <a:pt x="5168468" y="2075688"/>
                </a:cubicBezTo>
                <a:cubicBezTo>
                  <a:pt x="5173383" y="2085518"/>
                  <a:pt x="5181304" y="2093578"/>
                  <a:pt x="5186756" y="2103120"/>
                </a:cubicBezTo>
                <a:cubicBezTo>
                  <a:pt x="5193519" y="2114955"/>
                  <a:pt x="5198281" y="2127861"/>
                  <a:pt x="5205044" y="2139696"/>
                </a:cubicBezTo>
                <a:cubicBezTo>
                  <a:pt x="5210496" y="2149238"/>
                  <a:pt x="5218417" y="2157298"/>
                  <a:pt x="5223332" y="2167128"/>
                </a:cubicBezTo>
                <a:cubicBezTo>
                  <a:pt x="5261190" y="2242844"/>
                  <a:pt x="5198353" y="2143376"/>
                  <a:pt x="5250764" y="2221992"/>
                </a:cubicBezTo>
                <a:cubicBezTo>
                  <a:pt x="5247716" y="2255520"/>
                  <a:pt x="5248222" y="2289564"/>
                  <a:pt x="5241620" y="2322576"/>
                </a:cubicBezTo>
                <a:cubicBezTo>
                  <a:pt x="5238947" y="2335942"/>
                  <a:pt x="5231847" y="2348508"/>
                  <a:pt x="5223332" y="2359152"/>
                </a:cubicBezTo>
                <a:cubicBezTo>
                  <a:pt x="5204811" y="2382303"/>
                  <a:pt x="5145893" y="2439829"/>
                  <a:pt x="5113604" y="2450592"/>
                </a:cubicBezTo>
                <a:lnTo>
                  <a:pt x="5086172" y="2459736"/>
                </a:lnTo>
                <a:cubicBezTo>
                  <a:pt x="5046243" y="2499665"/>
                  <a:pt x="5074794" y="2480523"/>
                  <a:pt x="5022164" y="2496312"/>
                </a:cubicBezTo>
                <a:cubicBezTo>
                  <a:pt x="5003700" y="2501851"/>
                  <a:pt x="4967300" y="2514600"/>
                  <a:pt x="4967300" y="2514600"/>
                </a:cubicBezTo>
                <a:cubicBezTo>
                  <a:pt x="4930724" y="2511552"/>
                  <a:pt x="4893953" y="2510307"/>
                  <a:pt x="4857572" y="2505456"/>
                </a:cubicBezTo>
                <a:cubicBezTo>
                  <a:pt x="4848018" y="2504182"/>
                  <a:pt x="4839647" y="2494727"/>
                  <a:pt x="4830140" y="2496312"/>
                </a:cubicBezTo>
                <a:cubicBezTo>
                  <a:pt x="4819300" y="2498119"/>
                  <a:pt x="4811852" y="2508504"/>
                  <a:pt x="4802708" y="2514600"/>
                </a:cubicBezTo>
                <a:cubicBezTo>
                  <a:pt x="4796612" y="2523744"/>
                  <a:pt x="4788749" y="2531931"/>
                  <a:pt x="4784420" y="2542032"/>
                </a:cubicBezTo>
                <a:cubicBezTo>
                  <a:pt x="4768519" y="2579134"/>
                  <a:pt x="4776122" y="2601124"/>
                  <a:pt x="4784420" y="2642616"/>
                </a:cubicBezTo>
                <a:cubicBezTo>
                  <a:pt x="4789349" y="2667262"/>
                  <a:pt x="4794760" y="2691923"/>
                  <a:pt x="4802708" y="2715768"/>
                </a:cubicBezTo>
                <a:cubicBezTo>
                  <a:pt x="4805756" y="2724912"/>
                  <a:pt x="4807541" y="2734579"/>
                  <a:pt x="4811852" y="2743200"/>
                </a:cubicBezTo>
                <a:cubicBezTo>
                  <a:pt x="4816767" y="2753030"/>
                  <a:pt x="4825225" y="2760802"/>
                  <a:pt x="4830140" y="2770632"/>
                </a:cubicBezTo>
                <a:cubicBezTo>
                  <a:pt x="4834451" y="2779253"/>
                  <a:pt x="4834973" y="2789443"/>
                  <a:pt x="4839284" y="2798064"/>
                </a:cubicBezTo>
                <a:cubicBezTo>
                  <a:pt x="4844199" y="2807894"/>
                  <a:pt x="4852657" y="2815666"/>
                  <a:pt x="4857572" y="2825496"/>
                </a:cubicBezTo>
                <a:cubicBezTo>
                  <a:pt x="4861883" y="2834117"/>
                  <a:pt x="4862405" y="2844307"/>
                  <a:pt x="4866716" y="2852928"/>
                </a:cubicBezTo>
                <a:cubicBezTo>
                  <a:pt x="4871631" y="2862758"/>
                  <a:pt x="4880541" y="2870317"/>
                  <a:pt x="4885004" y="2880360"/>
                </a:cubicBezTo>
                <a:cubicBezTo>
                  <a:pt x="4892833" y="2897976"/>
                  <a:pt x="4903292" y="2935224"/>
                  <a:pt x="4903292" y="2935224"/>
                </a:cubicBezTo>
                <a:cubicBezTo>
                  <a:pt x="4906340" y="2971800"/>
                  <a:pt x="4879608" y="3028538"/>
                  <a:pt x="4912436" y="3044952"/>
                </a:cubicBezTo>
                <a:cubicBezTo>
                  <a:pt x="4981574" y="3079521"/>
                  <a:pt x="5063600" y="3049428"/>
                  <a:pt x="5131892" y="3026664"/>
                </a:cubicBezTo>
                <a:cubicBezTo>
                  <a:pt x="5156276" y="3029712"/>
                  <a:pt x="5180533" y="3034057"/>
                  <a:pt x="5205044" y="3035808"/>
                </a:cubicBezTo>
                <a:cubicBezTo>
                  <a:pt x="5405879" y="3050153"/>
                  <a:pt x="5335882" y="3010258"/>
                  <a:pt x="5415356" y="3063240"/>
                </a:cubicBezTo>
                <a:cubicBezTo>
                  <a:pt x="5418404" y="3072384"/>
                  <a:pt x="5420189" y="3082051"/>
                  <a:pt x="5424500" y="3090672"/>
                </a:cubicBezTo>
                <a:cubicBezTo>
                  <a:pt x="5435584" y="3112839"/>
                  <a:pt x="5446944" y="3126417"/>
                  <a:pt x="5470220" y="3136392"/>
                </a:cubicBezTo>
                <a:cubicBezTo>
                  <a:pt x="5481771" y="3141342"/>
                  <a:pt x="5494604" y="3142488"/>
                  <a:pt x="5506796" y="3145536"/>
                </a:cubicBezTo>
                <a:lnTo>
                  <a:pt x="5662244" y="3136392"/>
                </a:lnTo>
                <a:cubicBezTo>
                  <a:pt x="5717891" y="3132417"/>
                  <a:pt x="5757706" y="3130815"/>
                  <a:pt x="5808548" y="3118104"/>
                </a:cubicBezTo>
                <a:cubicBezTo>
                  <a:pt x="5817899" y="3115766"/>
                  <a:pt x="5826836" y="3112008"/>
                  <a:pt x="5835980" y="3108960"/>
                </a:cubicBezTo>
                <a:cubicBezTo>
                  <a:pt x="5884748" y="3115056"/>
                  <a:pt x="5934091" y="3117609"/>
                  <a:pt x="5982284" y="3127248"/>
                </a:cubicBezTo>
                <a:cubicBezTo>
                  <a:pt x="6009002" y="3132592"/>
                  <a:pt x="6023391" y="3152373"/>
                  <a:pt x="6046292" y="3163824"/>
                </a:cubicBezTo>
                <a:cubicBezTo>
                  <a:pt x="6054913" y="3168135"/>
                  <a:pt x="6065103" y="3168657"/>
                  <a:pt x="6073724" y="3172968"/>
                </a:cubicBezTo>
                <a:cubicBezTo>
                  <a:pt x="6083554" y="3177883"/>
                  <a:pt x="6092713" y="3184221"/>
                  <a:pt x="6101156" y="3191256"/>
                </a:cubicBezTo>
                <a:cubicBezTo>
                  <a:pt x="6118490" y="3205701"/>
                  <a:pt x="6136601" y="3225569"/>
                  <a:pt x="6146876" y="3246120"/>
                </a:cubicBezTo>
                <a:cubicBezTo>
                  <a:pt x="6151187" y="3254741"/>
                  <a:pt x="6152972" y="3264408"/>
                  <a:pt x="6156020" y="3273552"/>
                </a:cubicBezTo>
                <a:cubicBezTo>
                  <a:pt x="6152972" y="3282696"/>
                  <a:pt x="6153692" y="3294168"/>
                  <a:pt x="6146876" y="3300984"/>
                </a:cubicBezTo>
                <a:cubicBezTo>
                  <a:pt x="6060547" y="3387313"/>
                  <a:pt x="6126392" y="3296352"/>
                  <a:pt x="6037148" y="3355848"/>
                </a:cubicBezTo>
                <a:lnTo>
                  <a:pt x="6009716" y="3374136"/>
                </a:lnTo>
                <a:cubicBezTo>
                  <a:pt x="6012764" y="3404616"/>
                  <a:pt x="6008392" y="3436788"/>
                  <a:pt x="6018860" y="3465576"/>
                </a:cubicBezTo>
                <a:cubicBezTo>
                  <a:pt x="6022154" y="3474634"/>
                  <a:pt x="6037024" y="3472072"/>
                  <a:pt x="6046292" y="3474720"/>
                </a:cubicBezTo>
                <a:cubicBezTo>
                  <a:pt x="6058376" y="3478172"/>
                  <a:pt x="6070370" y="3482548"/>
                  <a:pt x="6082868" y="3483864"/>
                </a:cubicBezTo>
                <a:cubicBezTo>
                  <a:pt x="6128438" y="3488661"/>
                  <a:pt x="6174308" y="3489960"/>
                  <a:pt x="6220028" y="3493008"/>
                </a:cubicBezTo>
                <a:cubicBezTo>
                  <a:pt x="6262796" y="3507264"/>
                  <a:pt x="6252017" y="3500998"/>
                  <a:pt x="6302324" y="3538728"/>
                </a:cubicBezTo>
                <a:cubicBezTo>
                  <a:pt x="6326708" y="3557016"/>
                  <a:pt x="6346560" y="3583953"/>
                  <a:pt x="6375476" y="3593592"/>
                </a:cubicBezTo>
                <a:cubicBezTo>
                  <a:pt x="6415348" y="3606883"/>
                  <a:pt x="6428791" y="3606017"/>
                  <a:pt x="6457772" y="3630168"/>
                </a:cubicBezTo>
                <a:cubicBezTo>
                  <a:pt x="6467706" y="3638447"/>
                  <a:pt x="6477688" y="3647077"/>
                  <a:pt x="6485204" y="3657600"/>
                </a:cubicBezTo>
                <a:cubicBezTo>
                  <a:pt x="6502022" y="3681145"/>
                  <a:pt x="6513452" y="3724056"/>
                  <a:pt x="6521780" y="3749040"/>
                </a:cubicBezTo>
                <a:lnTo>
                  <a:pt x="6530924" y="3776472"/>
                </a:lnTo>
                <a:cubicBezTo>
                  <a:pt x="6533972" y="3785616"/>
                  <a:pt x="6537730" y="3794553"/>
                  <a:pt x="6540068" y="3803904"/>
                </a:cubicBezTo>
                <a:cubicBezTo>
                  <a:pt x="6546164" y="3828288"/>
                  <a:pt x="6550408" y="3853211"/>
                  <a:pt x="6558356" y="3877056"/>
                </a:cubicBezTo>
                <a:cubicBezTo>
                  <a:pt x="6561404" y="3886200"/>
                  <a:pt x="6562819" y="3896062"/>
                  <a:pt x="6567500" y="3904488"/>
                </a:cubicBezTo>
                <a:cubicBezTo>
                  <a:pt x="6578174" y="3923701"/>
                  <a:pt x="6597125" y="3938500"/>
                  <a:pt x="6604076" y="3959352"/>
                </a:cubicBezTo>
                <a:lnTo>
                  <a:pt x="6613220" y="3986784"/>
                </a:lnTo>
                <a:cubicBezTo>
                  <a:pt x="6597980" y="4032504"/>
                  <a:pt x="6613220" y="4011168"/>
                  <a:pt x="6549212" y="4032504"/>
                </a:cubicBezTo>
                <a:lnTo>
                  <a:pt x="6521780" y="4041648"/>
                </a:lnTo>
                <a:cubicBezTo>
                  <a:pt x="6512636" y="4044696"/>
                  <a:pt x="6503799" y="4048902"/>
                  <a:pt x="6494348" y="4050792"/>
                </a:cubicBezTo>
                <a:cubicBezTo>
                  <a:pt x="6479108" y="4053840"/>
                  <a:pt x="6463706" y="4056167"/>
                  <a:pt x="6448628" y="4059936"/>
                </a:cubicBezTo>
                <a:cubicBezTo>
                  <a:pt x="6439277" y="4062274"/>
                  <a:pt x="6430495" y="4066544"/>
                  <a:pt x="6421196" y="4069080"/>
                </a:cubicBezTo>
                <a:cubicBezTo>
                  <a:pt x="6396947" y="4075693"/>
                  <a:pt x="6372428" y="4081272"/>
                  <a:pt x="6348044" y="4087368"/>
                </a:cubicBezTo>
                <a:cubicBezTo>
                  <a:pt x="6351092" y="4120896"/>
                  <a:pt x="6352427" y="4154624"/>
                  <a:pt x="6357188" y="4187952"/>
                </a:cubicBezTo>
                <a:cubicBezTo>
                  <a:pt x="6358551" y="4197494"/>
                  <a:pt x="6360311" y="4207858"/>
                  <a:pt x="6366332" y="4215384"/>
                </a:cubicBezTo>
                <a:cubicBezTo>
                  <a:pt x="6373197" y="4223966"/>
                  <a:pt x="6384620" y="4227576"/>
                  <a:pt x="6393764" y="4233672"/>
                </a:cubicBezTo>
                <a:cubicBezTo>
                  <a:pt x="6396812" y="4242816"/>
                  <a:pt x="6397561" y="4253084"/>
                  <a:pt x="6402908" y="4261104"/>
                </a:cubicBezTo>
                <a:cubicBezTo>
                  <a:pt x="6416433" y="4281392"/>
                  <a:pt x="6469633" y="4319922"/>
                  <a:pt x="6485204" y="4325112"/>
                </a:cubicBezTo>
                <a:cubicBezTo>
                  <a:pt x="6494348" y="4328160"/>
                  <a:pt x="6503777" y="4330459"/>
                  <a:pt x="6512636" y="4334256"/>
                </a:cubicBezTo>
                <a:cubicBezTo>
                  <a:pt x="6525165" y="4339626"/>
                  <a:pt x="6536683" y="4347174"/>
                  <a:pt x="6549212" y="4352544"/>
                </a:cubicBezTo>
                <a:cubicBezTo>
                  <a:pt x="6558071" y="4356341"/>
                  <a:pt x="6568023" y="4357377"/>
                  <a:pt x="6576644" y="4361688"/>
                </a:cubicBezTo>
                <a:cubicBezTo>
                  <a:pt x="6639792" y="4393262"/>
                  <a:pt x="6564530" y="4370089"/>
                  <a:pt x="6640652" y="4389120"/>
                </a:cubicBezTo>
                <a:cubicBezTo>
                  <a:pt x="6649796" y="4395216"/>
                  <a:pt x="6658041" y="4402945"/>
                  <a:pt x="6668084" y="4407408"/>
                </a:cubicBezTo>
                <a:cubicBezTo>
                  <a:pt x="6696707" y="4420129"/>
                  <a:pt x="6729126" y="4427240"/>
                  <a:pt x="6759524" y="4434840"/>
                </a:cubicBezTo>
                <a:cubicBezTo>
                  <a:pt x="6768668" y="4443984"/>
                  <a:pt x="6776433" y="4454756"/>
                  <a:pt x="6786956" y="4462272"/>
                </a:cubicBezTo>
                <a:cubicBezTo>
                  <a:pt x="6810501" y="4479090"/>
                  <a:pt x="6853412" y="4490520"/>
                  <a:pt x="6878396" y="4498848"/>
                </a:cubicBezTo>
                <a:cubicBezTo>
                  <a:pt x="6887540" y="4501896"/>
                  <a:pt x="6897207" y="4503681"/>
                  <a:pt x="6905828" y="4507992"/>
                </a:cubicBezTo>
                <a:cubicBezTo>
                  <a:pt x="6918020" y="4514088"/>
                  <a:pt x="6930715" y="4519267"/>
                  <a:pt x="6942404" y="4526280"/>
                </a:cubicBezTo>
                <a:cubicBezTo>
                  <a:pt x="7021009" y="4573443"/>
                  <a:pt x="6969522" y="4553607"/>
                  <a:pt x="7024700" y="4572000"/>
                </a:cubicBezTo>
                <a:cubicBezTo>
                  <a:pt x="7033844" y="4581144"/>
                  <a:pt x="7040904" y="4593016"/>
                  <a:pt x="7052132" y="4599432"/>
                </a:cubicBezTo>
                <a:cubicBezTo>
                  <a:pt x="7063043" y="4605667"/>
                  <a:pt x="7076624" y="4605124"/>
                  <a:pt x="7088708" y="4608576"/>
                </a:cubicBezTo>
                <a:cubicBezTo>
                  <a:pt x="7097976" y="4611224"/>
                  <a:pt x="7106841" y="4615184"/>
                  <a:pt x="7116140" y="4617720"/>
                </a:cubicBezTo>
                <a:cubicBezTo>
                  <a:pt x="7140389" y="4624333"/>
                  <a:pt x="7189292" y="4636008"/>
                  <a:pt x="7189292" y="4636008"/>
                </a:cubicBezTo>
                <a:cubicBezTo>
                  <a:pt x="7237725" y="4668297"/>
                  <a:pt x="7199827" y="4648730"/>
                  <a:pt x="7280732" y="4663440"/>
                </a:cubicBezTo>
                <a:cubicBezTo>
                  <a:pt x="7293097" y="4665688"/>
                  <a:pt x="7304985" y="4670119"/>
                  <a:pt x="7317308" y="4672584"/>
                </a:cubicBezTo>
                <a:cubicBezTo>
                  <a:pt x="7335488" y="4676220"/>
                  <a:pt x="7353992" y="4678092"/>
                  <a:pt x="7372172" y="4681728"/>
                </a:cubicBezTo>
                <a:cubicBezTo>
                  <a:pt x="7400876" y="4687469"/>
                  <a:pt x="7410035" y="4691301"/>
                  <a:pt x="7436180" y="4700016"/>
                </a:cubicBezTo>
                <a:cubicBezTo>
                  <a:pt x="7482615" y="4769668"/>
                  <a:pt x="7461448" y="4736033"/>
                  <a:pt x="7500188" y="4800600"/>
                </a:cubicBezTo>
                <a:cubicBezTo>
                  <a:pt x="7503236" y="4821936"/>
                  <a:pt x="7509332" y="4843055"/>
                  <a:pt x="7509332" y="4864608"/>
                </a:cubicBezTo>
                <a:cubicBezTo>
                  <a:pt x="7509332" y="4889182"/>
                  <a:pt x="7508453" y="4914618"/>
                  <a:pt x="7500188" y="4937760"/>
                </a:cubicBezTo>
                <a:cubicBezTo>
                  <a:pt x="7492796" y="4958459"/>
                  <a:pt x="7475804" y="4974336"/>
                  <a:pt x="7463612" y="4992624"/>
                </a:cubicBezTo>
                <a:cubicBezTo>
                  <a:pt x="7457516" y="5001768"/>
                  <a:pt x="7448799" y="5009630"/>
                  <a:pt x="7445324" y="5020056"/>
                </a:cubicBezTo>
                <a:cubicBezTo>
                  <a:pt x="7423400" y="5085829"/>
                  <a:pt x="7449999" y="5003692"/>
                  <a:pt x="7427036" y="5084064"/>
                </a:cubicBezTo>
                <a:cubicBezTo>
                  <a:pt x="7424388" y="5093332"/>
                  <a:pt x="7422573" y="5103070"/>
                  <a:pt x="7417892" y="5111496"/>
                </a:cubicBezTo>
                <a:cubicBezTo>
                  <a:pt x="7407218" y="5130709"/>
                  <a:pt x="7402168" y="5159409"/>
                  <a:pt x="7381316" y="5166360"/>
                </a:cubicBezTo>
                <a:cubicBezTo>
                  <a:pt x="7350768" y="5176543"/>
                  <a:pt x="7351753" y="5176994"/>
                  <a:pt x="7317308" y="5184648"/>
                </a:cubicBezTo>
                <a:cubicBezTo>
                  <a:pt x="7302136" y="5188019"/>
                  <a:pt x="7286666" y="5190023"/>
                  <a:pt x="7271588" y="5193792"/>
                </a:cubicBezTo>
                <a:cubicBezTo>
                  <a:pt x="7262237" y="5196130"/>
                  <a:pt x="7253388" y="5200166"/>
                  <a:pt x="7244156" y="5202936"/>
                </a:cubicBezTo>
                <a:cubicBezTo>
                  <a:pt x="7222902" y="5209312"/>
                  <a:pt x="7201402" y="5214848"/>
                  <a:pt x="7180148" y="5221224"/>
                </a:cubicBezTo>
                <a:cubicBezTo>
                  <a:pt x="7170916" y="5223994"/>
                  <a:pt x="7161984" y="5227720"/>
                  <a:pt x="7152716" y="5230368"/>
                </a:cubicBezTo>
                <a:cubicBezTo>
                  <a:pt x="7140632" y="5233820"/>
                  <a:pt x="7127907" y="5235099"/>
                  <a:pt x="7116140" y="5239512"/>
                </a:cubicBezTo>
                <a:cubicBezTo>
                  <a:pt x="7020507" y="5275374"/>
                  <a:pt x="7136873" y="5243473"/>
                  <a:pt x="7042988" y="5266944"/>
                </a:cubicBezTo>
                <a:cubicBezTo>
                  <a:pt x="7033844" y="5273040"/>
                  <a:pt x="7026082" y="5282074"/>
                  <a:pt x="7015556" y="5285232"/>
                </a:cubicBezTo>
                <a:cubicBezTo>
                  <a:pt x="7004545" y="5288535"/>
                  <a:pt x="6884771" y="5302325"/>
                  <a:pt x="6878396" y="5303520"/>
                </a:cubicBezTo>
                <a:cubicBezTo>
                  <a:pt x="6853692" y="5308152"/>
                  <a:pt x="6805244" y="5321808"/>
                  <a:pt x="6805244" y="5321808"/>
                </a:cubicBezTo>
                <a:cubicBezTo>
                  <a:pt x="6776484" y="5312221"/>
                  <a:pt x="6769950" y="5314587"/>
                  <a:pt x="6750380" y="5285232"/>
                </a:cubicBezTo>
                <a:cubicBezTo>
                  <a:pt x="6745033" y="5277212"/>
                  <a:pt x="6746838" y="5265643"/>
                  <a:pt x="6741236" y="5257800"/>
                </a:cubicBezTo>
                <a:cubicBezTo>
                  <a:pt x="6731214" y="5243770"/>
                  <a:pt x="6716852" y="5233416"/>
                  <a:pt x="6704660" y="5221224"/>
                </a:cubicBezTo>
                <a:cubicBezTo>
                  <a:pt x="6681676" y="5152273"/>
                  <a:pt x="6712680" y="5237264"/>
                  <a:pt x="6677228" y="5166360"/>
                </a:cubicBezTo>
                <a:cubicBezTo>
                  <a:pt x="6672917" y="5157739"/>
                  <a:pt x="6672072" y="5147703"/>
                  <a:pt x="6668084" y="5138928"/>
                </a:cubicBezTo>
                <a:cubicBezTo>
                  <a:pt x="6656803" y="5114109"/>
                  <a:pt x="6646630" y="5088459"/>
                  <a:pt x="6631508" y="5065776"/>
                </a:cubicBezTo>
                <a:cubicBezTo>
                  <a:pt x="6625412" y="5056632"/>
                  <a:pt x="6618135" y="5048174"/>
                  <a:pt x="6613220" y="5038344"/>
                </a:cubicBezTo>
                <a:cubicBezTo>
                  <a:pt x="6578312" y="4968527"/>
                  <a:pt x="6642976" y="5062779"/>
                  <a:pt x="6576644" y="4974336"/>
                </a:cubicBezTo>
                <a:cubicBezTo>
                  <a:pt x="6540356" y="4865472"/>
                  <a:pt x="6577329" y="4960353"/>
                  <a:pt x="6540068" y="4892040"/>
                </a:cubicBezTo>
                <a:cubicBezTo>
                  <a:pt x="6527013" y="4868107"/>
                  <a:pt x="6526175" y="4834010"/>
                  <a:pt x="6503492" y="4818888"/>
                </a:cubicBezTo>
                <a:cubicBezTo>
                  <a:pt x="6494348" y="4812792"/>
                  <a:pt x="6486103" y="4805063"/>
                  <a:pt x="6476060" y="4800600"/>
                </a:cubicBezTo>
                <a:cubicBezTo>
                  <a:pt x="6458444" y="4792771"/>
                  <a:pt x="6421196" y="4782312"/>
                  <a:pt x="6421196" y="4782312"/>
                </a:cubicBezTo>
                <a:lnTo>
                  <a:pt x="6284036" y="4800600"/>
                </a:lnTo>
                <a:cubicBezTo>
                  <a:pt x="6265682" y="4803222"/>
                  <a:pt x="6247271" y="4805722"/>
                  <a:pt x="6229172" y="4809744"/>
                </a:cubicBezTo>
                <a:cubicBezTo>
                  <a:pt x="6185805" y="4819381"/>
                  <a:pt x="6182279" y="4837567"/>
                  <a:pt x="6128588" y="4855464"/>
                </a:cubicBezTo>
                <a:cubicBezTo>
                  <a:pt x="6119444" y="4858512"/>
                  <a:pt x="6110424" y="4861960"/>
                  <a:pt x="6101156" y="4864608"/>
                </a:cubicBezTo>
                <a:cubicBezTo>
                  <a:pt x="6089072" y="4868060"/>
                  <a:pt x="6076502" y="4869778"/>
                  <a:pt x="6064580" y="4873752"/>
                </a:cubicBezTo>
                <a:cubicBezTo>
                  <a:pt x="6049008" y="4878943"/>
                  <a:pt x="6033763" y="4885162"/>
                  <a:pt x="6018860" y="4892040"/>
                </a:cubicBezTo>
                <a:cubicBezTo>
                  <a:pt x="5994107" y="4903464"/>
                  <a:pt x="5971571" y="4919995"/>
                  <a:pt x="5945708" y="4928616"/>
                </a:cubicBezTo>
                <a:cubicBezTo>
                  <a:pt x="5936564" y="4931664"/>
                  <a:pt x="5926897" y="4933449"/>
                  <a:pt x="5918276" y="4937760"/>
                </a:cubicBezTo>
                <a:cubicBezTo>
                  <a:pt x="5908446" y="4942675"/>
                  <a:pt x="5900887" y="4951585"/>
                  <a:pt x="5890844" y="4956048"/>
                </a:cubicBezTo>
                <a:cubicBezTo>
                  <a:pt x="5873228" y="4963877"/>
                  <a:pt x="5853878" y="4967177"/>
                  <a:pt x="5835980" y="4974336"/>
                </a:cubicBezTo>
                <a:cubicBezTo>
                  <a:pt x="5772362" y="4999783"/>
                  <a:pt x="5805832" y="4987433"/>
                  <a:pt x="5735396" y="5010912"/>
                </a:cubicBezTo>
                <a:cubicBezTo>
                  <a:pt x="5726252" y="5013960"/>
                  <a:pt x="5716585" y="5015745"/>
                  <a:pt x="5707964" y="5020056"/>
                </a:cubicBezTo>
                <a:cubicBezTo>
                  <a:pt x="5586657" y="5080710"/>
                  <a:pt x="5738138" y="5007124"/>
                  <a:pt x="5643956" y="5047488"/>
                </a:cubicBezTo>
                <a:cubicBezTo>
                  <a:pt x="5631427" y="5052858"/>
                  <a:pt x="5619572" y="5059680"/>
                  <a:pt x="5607380" y="5065776"/>
                </a:cubicBezTo>
                <a:cubicBezTo>
                  <a:pt x="5598134" y="5079646"/>
                  <a:pt x="5579948" y="5101711"/>
                  <a:pt x="5579948" y="5120640"/>
                </a:cubicBezTo>
                <a:cubicBezTo>
                  <a:pt x="5579948" y="5130279"/>
                  <a:pt x="5584310" y="5139703"/>
                  <a:pt x="5589092" y="5148072"/>
                </a:cubicBezTo>
                <a:cubicBezTo>
                  <a:pt x="5613997" y="5191656"/>
                  <a:pt x="5614475" y="5176703"/>
                  <a:pt x="5643956" y="5212080"/>
                </a:cubicBezTo>
                <a:cubicBezTo>
                  <a:pt x="5650991" y="5220523"/>
                  <a:pt x="5653662" y="5232647"/>
                  <a:pt x="5662244" y="5239512"/>
                </a:cubicBezTo>
                <a:cubicBezTo>
                  <a:pt x="5669770" y="5245533"/>
                  <a:pt x="5680532" y="5245608"/>
                  <a:pt x="5689676" y="5248656"/>
                </a:cubicBezTo>
                <a:cubicBezTo>
                  <a:pt x="5711600" y="5314429"/>
                  <a:pt x="5685001" y="5232292"/>
                  <a:pt x="5707964" y="5312664"/>
                </a:cubicBezTo>
                <a:cubicBezTo>
                  <a:pt x="5710612" y="5321932"/>
                  <a:pt x="5714460" y="5330828"/>
                  <a:pt x="5717108" y="5340096"/>
                </a:cubicBezTo>
                <a:cubicBezTo>
                  <a:pt x="5720560" y="5352180"/>
                  <a:pt x="5722641" y="5364635"/>
                  <a:pt x="5726252" y="5376672"/>
                </a:cubicBezTo>
                <a:cubicBezTo>
                  <a:pt x="5731791" y="5395136"/>
                  <a:pt x="5738444" y="5413248"/>
                  <a:pt x="5744540" y="5431536"/>
                </a:cubicBezTo>
                <a:lnTo>
                  <a:pt x="5753684" y="5458968"/>
                </a:lnTo>
                <a:cubicBezTo>
                  <a:pt x="5750636" y="5507736"/>
                  <a:pt x="5754606" y="5557457"/>
                  <a:pt x="5744540" y="5605272"/>
                </a:cubicBezTo>
                <a:cubicBezTo>
                  <a:pt x="5738342" y="5634713"/>
                  <a:pt x="5677402" y="5645939"/>
                  <a:pt x="5662244" y="5650992"/>
                </a:cubicBezTo>
                <a:lnTo>
                  <a:pt x="5634812" y="5660136"/>
                </a:lnTo>
                <a:cubicBezTo>
                  <a:pt x="5534228" y="5657088"/>
                  <a:pt x="5433535" y="5656574"/>
                  <a:pt x="5333060" y="5650992"/>
                </a:cubicBezTo>
                <a:cubicBezTo>
                  <a:pt x="5323436" y="5650457"/>
                  <a:pt x="5315155" y="5643314"/>
                  <a:pt x="5305628" y="5641848"/>
                </a:cubicBezTo>
                <a:cubicBezTo>
                  <a:pt x="5275352" y="5637190"/>
                  <a:pt x="5244668" y="5635752"/>
                  <a:pt x="5214188" y="5632704"/>
                </a:cubicBezTo>
                <a:cubicBezTo>
                  <a:pt x="5201996" y="5626608"/>
                  <a:pt x="5190268" y="5619478"/>
                  <a:pt x="5177612" y="5614416"/>
                </a:cubicBezTo>
                <a:cubicBezTo>
                  <a:pt x="5159714" y="5607257"/>
                  <a:pt x="5138788" y="5606821"/>
                  <a:pt x="5122748" y="5596128"/>
                </a:cubicBezTo>
                <a:lnTo>
                  <a:pt x="5040452" y="5541264"/>
                </a:lnTo>
                <a:cubicBezTo>
                  <a:pt x="5031308" y="5535168"/>
                  <a:pt x="5023682" y="5525641"/>
                  <a:pt x="5013020" y="5522976"/>
                </a:cubicBezTo>
                <a:cubicBezTo>
                  <a:pt x="4883607" y="5490623"/>
                  <a:pt x="4964968" y="5506009"/>
                  <a:pt x="4766132" y="5495544"/>
                </a:cubicBezTo>
                <a:cubicBezTo>
                  <a:pt x="4708994" y="5457452"/>
                  <a:pt x="4715474" y="5474878"/>
                  <a:pt x="4692980" y="5422392"/>
                </a:cubicBezTo>
                <a:cubicBezTo>
                  <a:pt x="4683584" y="5400468"/>
                  <a:pt x="4681321" y="5381585"/>
                  <a:pt x="4674692" y="5358384"/>
                </a:cubicBezTo>
                <a:cubicBezTo>
                  <a:pt x="4672044" y="5349116"/>
                  <a:pt x="4669859" y="5339573"/>
                  <a:pt x="4665548" y="5330952"/>
                </a:cubicBezTo>
                <a:cubicBezTo>
                  <a:pt x="4660633" y="5321122"/>
                  <a:pt x="4655842" y="5310385"/>
                  <a:pt x="4647260" y="5303520"/>
                </a:cubicBezTo>
                <a:cubicBezTo>
                  <a:pt x="4639734" y="5297499"/>
                  <a:pt x="4628449" y="5298687"/>
                  <a:pt x="4619828" y="5294376"/>
                </a:cubicBezTo>
                <a:cubicBezTo>
                  <a:pt x="4609998" y="5289461"/>
                  <a:pt x="4602497" y="5280417"/>
                  <a:pt x="4592396" y="5276088"/>
                </a:cubicBezTo>
                <a:cubicBezTo>
                  <a:pt x="4580845" y="5271138"/>
                  <a:pt x="4567587" y="5271357"/>
                  <a:pt x="4555820" y="5266944"/>
                </a:cubicBezTo>
                <a:cubicBezTo>
                  <a:pt x="4543057" y="5262158"/>
                  <a:pt x="4531900" y="5253718"/>
                  <a:pt x="4519244" y="5248656"/>
                </a:cubicBezTo>
                <a:cubicBezTo>
                  <a:pt x="4501346" y="5241497"/>
                  <a:pt x="4482668" y="5236464"/>
                  <a:pt x="4464380" y="5230368"/>
                </a:cubicBezTo>
                <a:cubicBezTo>
                  <a:pt x="4455236" y="5227320"/>
                  <a:pt x="4444968" y="5226571"/>
                  <a:pt x="4436948" y="5221224"/>
                </a:cubicBezTo>
                <a:cubicBezTo>
                  <a:pt x="4401496" y="5197589"/>
                  <a:pt x="4419942" y="5206411"/>
                  <a:pt x="4382084" y="5193792"/>
                </a:cubicBezTo>
                <a:cubicBezTo>
                  <a:pt x="4361861" y="5173569"/>
                  <a:pt x="4352681" y="5160803"/>
                  <a:pt x="4327220" y="5148072"/>
                </a:cubicBezTo>
                <a:cubicBezTo>
                  <a:pt x="4318599" y="5143761"/>
                  <a:pt x="4308409" y="5143239"/>
                  <a:pt x="4299788" y="5138928"/>
                </a:cubicBezTo>
                <a:cubicBezTo>
                  <a:pt x="4289958" y="5134013"/>
                  <a:pt x="4282646" y="5124499"/>
                  <a:pt x="4272356" y="5120640"/>
                </a:cubicBezTo>
                <a:cubicBezTo>
                  <a:pt x="4257804" y="5115183"/>
                  <a:pt x="4241714" y="5115265"/>
                  <a:pt x="4226636" y="5111496"/>
                </a:cubicBezTo>
                <a:cubicBezTo>
                  <a:pt x="4217285" y="5109158"/>
                  <a:pt x="4208348" y="5105400"/>
                  <a:pt x="4199204" y="5102352"/>
                </a:cubicBezTo>
                <a:cubicBezTo>
                  <a:pt x="4162930" y="5105979"/>
                  <a:pt x="4084184" y="5112554"/>
                  <a:pt x="4043756" y="5120640"/>
                </a:cubicBezTo>
                <a:cubicBezTo>
                  <a:pt x="4034305" y="5122530"/>
                  <a:pt x="4025716" y="5127617"/>
                  <a:pt x="4016324" y="5129784"/>
                </a:cubicBezTo>
                <a:cubicBezTo>
                  <a:pt x="3986036" y="5136773"/>
                  <a:pt x="3924884" y="5148072"/>
                  <a:pt x="3924884" y="5148072"/>
                </a:cubicBezTo>
                <a:cubicBezTo>
                  <a:pt x="3915740" y="5154168"/>
                  <a:pt x="3907282" y="5161445"/>
                  <a:pt x="3897452" y="5166360"/>
                </a:cubicBezTo>
                <a:cubicBezTo>
                  <a:pt x="3888831" y="5170671"/>
                  <a:pt x="3877546" y="5169483"/>
                  <a:pt x="3870020" y="5175504"/>
                </a:cubicBezTo>
                <a:cubicBezTo>
                  <a:pt x="3861438" y="5182369"/>
                  <a:pt x="3859503" y="5195165"/>
                  <a:pt x="3851732" y="5202936"/>
                </a:cubicBezTo>
                <a:cubicBezTo>
                  <a:pt x="3834006" y="5220662"/>
                  <a:pt x="3819179" y="5222931"/>
                  <a:pt x="3796868" y="5230368"/>
                </a:cubicBezTo>
                <a:cubicBezTo>
                  <a:pt x="3668317" y="5216085"/>
                  <a:pt x="3749738" y="5242480"/>
                  <a:pt x="3687140" y="5193792"/>
                </a:cubicBezTo>
                <a:cubicBezTo>
                  <a:pt x="3669790" y="5180298"/>
                  <a:pt x="3632276" y="5157216"/>
                  <a:pt x="3632276" y="5157216"/>
                </a:cubicBezTo>
                <a:cubicBezTo>
                  <a:pt x="3610534" y="5091989"/>
                  <a:pt x="3641363" y="5170847"/>
                  <a:pt x="3595700" y="5102352"/>
                </a:cubicBezTo>
                <a:cubicBezTo>
                  <a:pt x="3590353" y="5094332"/>
                  <a:pt x="3590867" y="5083541"/>
                  <a:pt x="3586556" y="5074920"/>
                </a:cubicBezTo>
                <a:cubicBezTo>
                  <a:pt x="3578981" y="5059771"/>
                  <a:pt x="3554992" y="5028145"/>
                  <a:pt x="3540836" y="5020056"/>
                </a:cubicBezTo>
                <a:cubicBezTo>
                  <a:pt x="3529925" y="5013821"/>
                  <a:pt x="3516297" y="5014523"/>
                  <a:pt x="3504260" y="5010912"/>
                </a:cubicBezTo>
                <a:cubicBezTo>
                  <a:pt x="3411192" y="4982992"/>
                  <a:pt x="3487507" y="4997388"/>
                  <a:pt x="3376244" y="4983480"/>
                </a:cubicBezTo>
                <a:cubicBezTo>
                  <a:pt x="3348812" y="4986528"/>
                  <a:pt x="3320132" y="4983896"/>
                  <a:pt x="3293948" y="4992624"/>
                </a:cubicBezTo>
                <a:cubicBezTo>
                  <a:pt x="3241021" y="5010266"/>
                  <a:pt x="3247156" y="5029018"/>
                  <a:pt x="3211652" y="5056632"/>
                </a:cubicBezTo>
                <a:cubicBezTo>
                  <a:pt x="3194302" y="5070126"/>
                  <a:pt x="3178111" y="5087877"/>
                  <a:pt x="3156788" y="5093208"/>
                </a:cubicBezTo>
                <a:cubicBezTo>
                  <a:pt x="3093435" y="5109046"/>
                  <a:pt x="3132702" y="5100964"/>
                  <a:pt x="3037916" y="5111496"/>
                </a:cubicBezTo>
                <a:cubicBezTo>
                  <a:pt x="2935794" y="5107241"/>
                  <a:pt x="2862050" y="5115536"/>
                  <a:pt x="2772740" y="5093208"/>
                </a:cubicBezTo>
                <a:cubicBezTo>
                  <a:pt x="2726773" y="5081716"/>
                  <a:pt x="2762574" y="5088125"/>
                  <a:pt x="2717876" y="5065776"/>
                </a:cubicBezTo>
                <a:cubicBezTo>
                  <a:pt x="2709255" y="5061465"/>
                  <a:pt x="2699588" y="5059680"/>
                  <a:pt x="2690444" y="5056632"/>
                </a:cubicBezTo>
                <a:cubicBezTo>
                  <a:pt x="2684348" y="5026152"/>
                  <a:pt x="2677266" y="4995853"/>
                  <a:pt x="2672156" y="4965192"/>
                </a:cubicBezTo>
                <a:cubicBezTo>
                  <a:pt x="2669108" y="4946904"/>
                  <a:pt x="2666648" y="4928508"/>
                  <a:pt x="2663012" y="4910328"/>
                </a:cubicBezTo>
                <a:cubicBezTo>
                  <a:pt x="2660547" y="4898005"/>
                  <a:pt x="2663261" y="4882101"/>
                  <a:pt x="2653868" y="4873752"/>
                </a:cubicBezTo>
                <a:cubicBezTo>
                  <a:pt x="2633492" y="4855640"/>
                  <a:pt x="2603399" y="4852298"/>
                  <a:pt x="2580716" y="4837176"/>
                </a:cubicBezTo>
                <a:cubicBezTo>
                  <a:pt x="2571572" y="4831080"/>
                  <a:pt x="2563710" y="4822363"/>
                  <a:pt x="2553284" y="4818888"/>
                </a:cubicBezTo>
                <a:cubicBezTo>
                  <a:pt x="2535695" y="4813025"/>
                  <a:pt x="2516519" y="4813766"/>
                  <a:pt x="2498420" y="4809744"/>
                </a:cubicBezTo>
                <a:cubicBezTo>
                  <a:pt x="2489011" y="4807653"/>
                  <a:pt x="2480132" y="4803648"/>
                  <a:pt x="2470988" y="4800600"/>
                </a:cubicBezTo>
                <a:cubicBezTo>
                  <a:pt x="2431364" y="4803648"/>
                  <a:pt x="2391802" y="4807655"/>
                  <a:pt x="2352116" y="4809744"/>
                </a:cubicBezTo>
                <a:cubicBezTo>
                  <a:pt x="2242151" y="4815532"/>
                  <a:pt x="2170954" y="4804743"/>
                  <a:pt x="2077796" y="4828032"/>
                </a:cubicBezTo>
                <a:cubicBezTo>
                  <a:pt x="2068445" y="4830370"/>
                  <a:pt x="2059508" y="4834128"/>
                  <a:pt x="2050364" y="4837176"/>
                </a:cubicBezTo>
                <a:cubicBezTo>
                  <a:pt x="2041220" y="4846320"/>
                  <a:pt x="2034498" y="4858825"/>
                  <a:pt x="2022932" y="4864608"/>
                </a:cubicBezTo>
                <a:cubicBezTo>
                  <a:pt x="2009031" y="4871559"/>
                  <a:pt x="1992290" y="4869983"/>
                  <a:pt x="1977212" y="4873752"/>
                </a:cubicBezTo>
                <a:cubicBezTo>
                  <a:pt x="1967861" y="4876090"/>
                  <a:pt x="1959366" y="4881887"/>
                  <a:pt x="1949780" y="4882896"/>
                </a:cubicBezTo>
                <a:cubicBezTo>
                  <a:pt x="1901185" y="4888011"/>
                  <a:pt x="1852244" y="4888992"/>
                  <a:pt x="1803476" y="4892040"/>
                </a:cubicBezTo>
                <a:cubicBezTo>
                  <a:pt x="1748198" y="4905859"/>
                  <a:pt x="1778822" y="4897210"/>
                  <a:pt x="1712036" y="4919472"/>
                </a:cubicBezTo>
                <a:lnTo>
                  <a:pt x="1684604" y="4928616"/>
                </a:lnTo>
                <a:cubicBezTo>
                  <a:pt x="1675460" y="4931664"/>
                  <a:pt x="1666679" y="4936175"/>
                  <a:pt x="1657172" y="4937760"/>
                </a:cubicBezTo>
                <a:cubicBezTo>
                  <a:pt x="1638884" y="4940808"/>
                  <a:pt x="1620407" y="4942882"/>
                  <a:pt x="1602308" y="4946904"/>
                </a:cubicBezTo>
                <a:cubicBezTo>
                  <a:pt x="1592899" y="4948995"/>
                  <a:pt x="1584144" y="4953400"/>
                  <a:pt x="1574876" y="4956048"/>
                </a:cubicBezTo>
                <a:cubicBezTo>
                  <a:pt x="1562792" y="4959500"/>
                  <a:pt x="1550384" y="4961740"/>
                  <a:pt x="1538300" y="4965192"/>
                </a:cubicBezTo>
                <a:cubicBezTo>
                  <a:pt x="1529032" y="4967840"/>
                  <a:pt x="1520277" y="4972245"/>
                  <a:pt x="1510868" y="4974336"/>
                </a:cubicBezTo>
                <a:cubicBezTo>
                  <a:pt x="1492769" y="4978358"/>
                  <a:pt x="1473991" y="4978983"/>
                  <a:pt x="1456004" y="4983480"/>
                </a:cubicBezTo>
                <a:cubicBezTo>
                  <a:pt x="1417582" y="4993085"/>
                  <a:pt x="1391780" y="5006421"/>
                  <a:pt x="1355420" y="5020056"/>
                </a:cubicBezTo>
                <a:cubicBezTo>
                  <a:pt x="1346395" y="5023440"/>
                  <a:pt x="1337132" y="5026152"/>
                  <a:pt x="1327988" y="5029200"/>
                </a:cubicBezTo>
                <a:cubicBezTo>
                  <a:pt x="1318844" y="5038344"/>
                  <a:pt x="1310764" y="5048693"/>
                  <a:pt x="1300556" y="5056632"/>
                </a:cubicBezTo>
                <a:cubicBezTo>
                  <a:pt x="1283206" y="5070126"/>
                  <a:pt x="1263980" y="5081016"/>
                  <a:pt x="1245692" y="5093208"/>
                </a:cubicBezTo>
                <a:cubicBezTo>
                  <a:pt x="1236548" y="5099304"/>
                  <a:pt x="1226031" y="5103725"/>
                  <a:pt x="1218260" y="5111496"/>
                </a:cubicBezTo>
                <a:cubicBezTo>
                  <a:pt x="1181189" y="5148567"/>
                  <a:pt x="1202394" y="5133145"/>
                  <a:pt x="1154252" y="5157216"/>
                </a:cubicBezTo>
                <a:cubicBezTo>
                  <a:pt x="1145006" y="5171086"/>
                  <a:pt x="1126820" y="5193151"/>
                  <a:pt x="1126820" y="5212080"/>
                </a:cubicBezTo>
                <a:cubicBezTo>
                  <a:pt x="1126820" y="5227622"/>
                  <a:pt x="1124974" y="5246810"/>
                  <a:pt x="1135964" y="5257800"/>
                </a:cubicBezTo>
                <a:cubicBezTo>
                  <a:pt x="1149595" y="5271431"/>
                  <a:pt x="1172364" y="5270549"/>
                  <a:pt x="1190828" y="5276088"/>
                </a:cubicBezTo>
                <a:cubicBezTo>
                  <a:pt x="1259737" y="5296761"/>
                  <a:pt x="1289295" y="5288873"/>
                  <a:pt x="1382852" y="5294376"/>
                </a:cubicBezTo>
                <a:cubicBezTo>
                  <a:pt x="1385900" y="5303520"/>
                  <a:pt x="1391996" y="5312169"/>
                  <a:pt x="1391996" y="5321808"/>
                </a:cubicBezTo>
                <a:cubicBezTo>
                  <a:pt x="1391996" y="5331447"/>
                  <a:pt x="1392387" y="5347827"/>
                  <a:pt x="1382852" y="5349240"/>
                </a:cubicBezTo>
                <a:cubicBezTo>
                  <a:pt x="1304402" y="5360862"/>
                  <a:pt x="1224356" y="5355336"/>
                  <a:pt x="1145108" y="5358384"/>
                </a:cubicBezTo>
                <a:cubicBezTo>
                  <a:pt x="1077134" y="5381042"/>
                  <a:pt x="1157325" y="5356639"/>
                  <a:pt x="1017092" y="5376672"/>
                </a:cubicBezTo>
                <a:cubicBezTo>
                  <a:pt x="1007550" y="5378035"/>
                  <a:pt x="999251" y="5384857"/>
                  <a:pt x="989660" y="5385816"/>
                </a:cubicBezTo>
                <a:cubicBezTo>
                  <a:pt x="907548" y="5394027"/>
                  <a:pt x="825068" y="5398008"/>
                  <a:pt x="742772" y="5404104"/>
                </a:cubicBezTo>
                <a:cubicBezTo>
                  <a:pt x="708572" y="5415504"/>
                  <a:pt x="716516" y="5406618"/>
                  <a:pt x="697052" y="5440680"/>
                </a:cubicBezTo>
                <a:cubicBezTo>
                  <a:pt x="674594" y="5479982"/>
                  <a:pt x="663524" y="5512308"/>
                  <a:pt x="651332" y="5495544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682DF35-7856-4DD5-A15B-EC40FC6C6249}"/>
              </a:ext>
            </a:extLst>
          </p:cNvPr>
          <p:cNvSpPr txBox="1"/>
          <p:nvPr/>
        </p:nvSpPr>
        <p:spPr>
          <a:xfrm>
            <a:off x="2798064" y="2779776"/>
            <a:ext cx="176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Zapadni Berlin</a:t>
            </a:r>
          </a:p>
        </p:txBody>
      </p:sp>
      <p:sp>
        <p:nvSpPr>
          <p:cNvPr id="11" name="Prostoručno: oblik 10">
            <a:extLst>
              <a:ext uri="{FF2B5EF4-FFF2-40B4-BE49-F238E27FC236}">
                <a16:creationId xmlns:a16="http://schemas.microsoft.com/office/drawing/2014/main" id="{09D473DE-4CAD-428E-97A7-F84A66E521C1}"/>
              </a:ext>
            </a:extLst>
          </p:cNvPr>
          <p:cNvSpPr/>
          <p:nvPr/>
        </p:nvSpPr>
        <p:spPr>
          <a:xfrm>
            <a:off x="4429976" y="191996"/>
            <a:ext cx="6950890" cy="6666004"/>
          </a:xfrm>
          <a:custGeom>
            <a:avLst/>
            <a:gdLst>
              <a:gd name="connsiteX0" fmla="*/ 2917149 w 6950890"/>
              <a:gd name="connsiteY0" fmla="*/ 5431536 h 6666004"/>
              <a:gd name="connsiteX1" fmla="*/ 2935437 w 6950890"/>
              <a:gd name="connsiteY1" fmla="*/ 5385816 h 6666004"/>
              <a:gd name="connsiteX2" fmla="*/ 2944581 w 6950890"/>
              <a:gd name="connsiteY2" fmla="*/ 5358384 h 6666004"/>
              <a:gd name="connsiteX3" fmla="*/ 2981157 w 6950890"/>
              <a:gd name="connsiteY3" fmla="*/ 5303520 h 6666004"/>
              <a:gd name="connsiteX4" fmla="*/ 2999445 w 6950890"/>
              <a:gd name="connsiteY4" fmla="*/ 5276088 h 6666004"/>
              <a:gd name="connsiteX5" fmla="*/ 3008589 w 6950890"/>
              <a:gd name="connsiteY5" fmla="*/ 5157216 h 6666004"/>
              <a:gd name="connsiteX6" fmla="*/ 3017733 w 6950890"/>
              <a:gd name="connsiteY6" fmla="*/ 5129784 h 6666004"/>
              <a:gd name="connsiteX7" fmla="*/ 3008589 w 6950890"/>
              <a:gd name="connsiteY7" fmla="*/ 5038344 h 6666004"/>
              <a:gd name="connsiteX8" fmla="*/ 2999445 w 6950890"/>
              <a:gd name="connsiteY8" fmla="*/ 5001768 h 6666004"/>
              <a:gd name="connsiteX9" fmla="*/ 2944581 w 6950890"/>
              <a:gd name="connsiteY9" fmla="*/ 4983480 h 6666004"/>
              <a:gd name="connsiteX10" fmla="*/ 2917149 w 6950890"/>
              <a:gd name="connsiteY10" fmla="*/ 4965192 h 6666004"/>
              <a:gd name="connsiteX11" fmla="*/ 2853141 w 6950890"/>
              <a:gd name="connsiteY11" fmla="*/ 4946904 h 6666004"/>
              <a:gd name="connsiteX12" fmla="*/ 2798277 w 6950890"/>
              <a:gd name="connsiteY12" fmla="*/ 4928616 h 6666004"/>
              <a:gd name="connsiteX13" fmla="*/ 2743413 w 6950890"/>
              <a:gd name="connsiteY13" fmla="*/ 4910328 h 6666004"/>
              <a:gd name="connsiteX14" fmla="*/ 2715981 w 6950890"/>
              <a:gd name="connsiteY14" fmla="*/ 4901184 h 6666004"/>
              <a:gd name="connsiteX15" fmla="*/ 2679405 w 6950890"/>
              <a:gd name="connsiteY15" fmla="*/ 4892040 h 6666004"/>
              <a:gd name="connsiteX16" fmla="*/ 2651973 w 6950890"/>
              <a:gd name="connsiteY16" fmla="*/ 4882896 h 6666004"/>
              <a:gd name="connsiteX17" fmla="*/ 2560533 w 6950890"/>
              <a:gd name="connsiteY17" fmla="*/ 4873752 h 6666004"/>
              <a:gd name="connsiteX18" fmla="*/ 2496525 w 6950890"/>
              <a:gd name="connsiteY18" fmla="*/ 4855464 h 6666004"/>
              <a:gd name="connsiteX19" fmla="*/ 2469093 w 6950890"/>
              <a:gd name="connsiteY19" fmla="*/ 4846320 h 6666004"/>
              <a:gd name="connsiteX20" fmla="*/ 2414229 w 6950890"/>
              <a:gd name="connsiteY20" fmla="*/ 4800600 h 6666004"/>
              <a:gd name="connsiteX21" fmla="*/ 2331933 w 6950890"/>
              <a:gd name="connsiteY21" fmla="*/ 4736592 h 6666004"/>
              <a:gd name="connsiteX22" fmla="*/ 2277069 w 6950890"/>
              <a:gd name="connsiteY22" fmla="*/ 4718304 h 6666004"/>
              <a:gd name="connsiteX23" fmla="*/ 2249637 w 6950890"/>
              <a:gd name="connsiteY23" fmla="*/ 4700016 h 6666004"/>
              <a:gd name="connsiteX24" fmla="*/ 2185629 w 6950890"/>
              <a:gd name="connsiteY24" fmla="*/ 4681728 h 6666004"/>
              <a:gd name="connsiteX25" fmla="*/ 2158197 w 6950890"/>
              <a:gd name="connsiteY25" fmla="*/ 4663440 h 6666004"/>
              <a:gd name="connsiteX26" fmla="*/ 2103333 w 6950890"/>
              <a:gd name="connsiteY26" fmla="*/ 4645152 h 6666004"/>
              <a:gd name="connsiteX27" fmla="*/ 2048469 w 6950890"/>
              <a:gd name="connsiteY27" fmla="*/ 4608576 h 6666004"/>
              <a:gd name="connsiteX28" fmla="*/ 2021037 w 6950890"/>
              <a:gd name="connsiteY28" fmla="*/ 4581144 h 6666004"/>
              <a:gd name="connsiteX29" fmla="*/ 1966173 w 6950890"/>
              <a:gd name="connsiteY29" fmla="*/ 4562856 h 6666004"/>
              <a:gd name="connsiteX30" fmla="*/ 1947885 w 6950890"/>
              <a:gd name="connsiteY30" fmla="*/ 4507992 h 6666004"/>
              <a:gd name="connsiteX31" fmla="*/ 1929597 w 6950890"/>
              <a:gd name="connsiteY31" fmla="*/ 4480560 h 6666004"/>
              <a:gd name="connsiteX32" fmla="*/ 1902165 w 6950890"/>
              <a:gd name="connsiteY32" fmla="*/ 4425696 h 6666004"/>
              <a:gd name="connsiteX33" fmla="*/ 1938741 w 6950890"/>
              <a:gd name="connsiteY33" fmla="*/ 4352544 h 6666004"/>
              <a:gd name="connsiteX34" fmla="*/ 1966173 w 6950890"/>
              <a:gd name="connsiteY34" fmla="*/ 4343400 h 6666004"/>
              <a:gd name="connsiteX35" fmla="*/ 1993605 w 6950890"/>
              <a:gd name="connsiteY35" fmla="*/ 4325112 h 6666004"/>
              <a:gd name="connsiteX36" fmla="*/ 2112477 w 6950890"/>
              <a:gd name="connsiteY36" fmla="*/ 4306824 h 6666004"/>
              <a:gd name="connsiteX37" fmla="*/ 2103333 w 6950890"/>
              <a:gd name="connsiteY37" fmla="*/ 4233672 h 6666004"/>
              <a:gd name="connsiteX38" fmla="*/ 2094189 w 6950890"/>
              <a:gd name="connsiteY38" fmla="*/ 4197096 h 6666004"/>
              <a:gd name="connsiteX39" fmla="*/ 2085045 w 6950890"/>
              <a:gd name="connsiteY39" fmla="*/ 4151376 h 6666004"/>
              <a:gd name="connsiteX40" fmla="*/ 2057613 w 6950890"/>
              <a:gd name="connsiteY40" fmla="*/ 4096512 h 6666004"/>
              <a:gd name="connsiteX41" fmla="*/ 2039325 w 6950890"/>
              <a:gd name="connsiteY41" fmla="*/ 4032504 h 6666004"/>
              <a:gd name="connsiteX42" fmla="*/ 2030181 w 6950890"/>
              <a:gd name="connsiteY42" fmla="*/ 4005072 h 6666004"/>
              <a:gd name="connsiteX43" fmla="*/ 2011893 w 6950890"/>
              <a:gd name="connsiteY43" fmla="*/ 3941064 h 6666004"/>
              <a:gd name="connsiteX44" fmla="*/ 1993605 w 6950890"/>
              <a:gd name="connsiteY44" fmla="*/ 3913632 h 6666004"/>
              <a:gd name="connsiteX45" fmla="*/ 1902165 w 6950890"/>
              <a:gd name="connsiteY45" fmla="*/ 3858768 h 6666004"/>
              <a:gd name="connsiteX46" fmla="*/ 1874733 w 6950890"/>
              <a:gd name="connsiteY46" fmla="*/ 3849624 h 6666004"/>
              <a:gd name="connsiteX47" fmla="*/ 1783293 w 6950890"/>
              <a:gd name="connsiteY47" fmla="*/ 3803904 h 6666004"/>
              <a:gd name="connsiteX48" fmla="*/ 1700997 w 6950890"/>
              <a:gd name="connsiteY48" fmla="*/ 3767328 h 6666004"/>
              <a:gd name="connsiteX49" fmla="*/ 1646133 w 6950890"/>
              <a:gd name="connsiteY49" fmla="*/ 3749040 h 6666004"/>
              <a:gd name="connsiteX50" fmla="*/ 1618701 w 6950890"/>
              <a:gd name="connsiteY50" fmla="*/ 3739896 h 6666004"/>
              <a:gd name="connsiteX51" fmla="*/ 1563837 w 6950890"/>
              <a:gd name="connsiteY51" fmla="*/ 3730752 h 6666004"/>
              <a:gd name="connsiteX52" fmla="*/ 1545549 w 6950890"/>
              <a:gd name="connsiteY52" fmla="*/ 3657600 h 6666004"/>
              <a:gd name="connsiteX53" fmla="*/ 1582125 w 6950890"/>
              <a:gd name="connsiteY53" fmla="*/ 3648456 h 6666004"/>
              <a:gd name="connsiteX54" fmla="*/ 1609557 w 6950890"/>
              <a:gd name="connsiteY54" fmla="*/ 3639312 h 6666004"/>
              <a:gd name="connsiteX55" fmla="*/ 1682709 w 6950890"/>
              <a:gd name="connsiteY55" fmla="*/ 3621024 h 6666004"/>
              <a:gd name="connsiteX56" fmla="*/ 1691853 w 6950890"/>
              <a:gd name="connsiteY56" fmla="*/ 3529584 h 6666004"/>
              <a:gd name="connsiteX57" fmla="*/ 1664421 w 6950890"/>
              <a:gd name="connsiteY57" fmla="*/ 3474720 h 6666004"/>
              <a:gd name="connsiteX58" fmla="*/ 1636989 w 6950890"/>
              <a:gd name="connsiteY58" fmla="*/ 3456432 h 6666004"/>
              <a:gd name="connsiteX59" fmla="*/ 1609557 w 6950890"/>
              <a:gd name="connsiteY59" fmla="*/ 3447288 h 6666004"/>
              <a:gd name="connsiteX60" fmla="*/ 1582125 w 6950890"/>
              <a:gd name="connsiteY60" fmla="*/ 3429000 h 6666004"/>
              <a:gd name="connsiteX61" fmla="*/ 1472397 w 6950890"/>
              <a:gd name="connsiteY61" fmla="*/ 3410712 h 6666004"/>
              <a:gd name="connsiteX62" fmla="*/ 1353525 w 6950890"/>
              <a:gd name="connsiteY62" fmla="*/ 3383280 h 6666004"/>
              <a:gd name="connsiteX63" fmla="*/ 1326093 w 6950890"/>
              <a:gd name="connsiteY63" fmla="*/ 3374136 h 6666004"/>
              <a:gd name="connsiteX64" fmla="*/ 932901 w 6950890"/>
              <a:gd name="connsiteY64" fmla="*/ 3355848 h 6666004"/>
              <a:gd name="connsiteX65" fmla="*/ 850605 w 6950890"/>
              <a:gd name="connsiteY65" fmla="*/ 3300984 h 6666004"/>
              <a:gd name="connsiteX66" fmla="*/ 823173 w 6950890"/>
              <a:gd name="connsiteY66" fmla="*/ 3282696 h 6666004"/>
              <a:gd name="connsiteX67" fmla="*/ 731733 w 6950890"/>
              <a:gd name="connsiteY67" fmla="*/ 3264408 h 6666004"/>
              <a:gd name="connsiteX68" fmla="*/ 457413 w 6950890"/>
              <a:gd name="connsiteY68" fmla="*/ 3255264 h 6666004"/>
              <a:gd name="connsiteX69" fmla="*/ 439125 w 6950890"/>
              <a:gd name="connsiteY69" fmla="*/ 3200400 h 6666004"/>
              <a:gd name="connsiteX70" fmla="*/ 429981 w 6950890"/>
              <a:gd name="connsiteY70" fmla="*/ 3172968 h 6666004"/>
              <a:gd name="connsiteX71" fmla="*/ 402549 w 6950890"/>
              <a:gd name="connsiteY71" fmla="*/ 3108960 h 6666004"/>
              <a:gd name="connsiteX72" fmla="*/ 375117 w 6950890"/>
              <a:gd name="connsiteY72" fmla="*/ 2990088 h 6666004"/>
              <a:gd name="connsiteX73" fmla="*/ 347685 w 6950890"/>
              <a:gd name="connsiteY73" fmla="*/ 2953512 h 6666004"/>
              <a:gd name="connsiteX74" fmla="*/ 338541 w 6950890"/>
              <a:gd name="connsiteY74" fmla="*/ 2926080 h 6666004"/>
              <a:gd name="connsiteX75" fmla="*/ 329397 w 6950890"/>
              <a:gd name="connsiteY75" fmla="*/ 2834640 h 6666004"/>
              <a:gd name="connsiteX76" fmla="*/ 420837 w 6950890"/>
              <a:gd name="connsiteY76" fmla="*/ 2807208 h 6666004"/>
              <a:gd name="connsiteX77" fmla="*/ 457413 w 6950890"/>
              <a:gd name="connsiteY77" fmla="*/ 2788920 h 6666004"/>
              <a:gd name="connsiteX78" fmla="*/ 512277 w 6950890"/>
              <a:gd name="connsiteY78" fmla="*/ 2770632 h 6666004"/>
              <a:gd name="connsiteX79" fmla="*/ 539709 w 6950890"/>
              <a:gd name="connsiteY79" fmla="*/ 2761488 h 6666004"/>
              <a:gd name="connsiteX80" fmla="*/ 576285 w 6950890"/>
              <a:gd name="connsiteY80" fmla="*/ 2743200 h 6666004"/>
              <a:gd name="connsiteX81" fmla="*/ 603717 w 6950890"/>
              <a:gd name="connsiteY81" fmla="*/ 2724912 h 6666004"/>
              <a:gd name="connsiteX82" fmla="*/ 649437 w 6950890"/>
              <a:gd name="connsiteY82" fmla="*/ 2715768 h 6666004"/>
              <a:gd name="connsiteX83" fmla="*/ 704301 w 6950890"/>
              <a:gd name="connsiteY83" fmla="*/ 2688336 h 6666004"/>
              <a:gd name="connsiteX84" fmla="*/ 722589 w 6950890"/>
              <a:gd name="connsiteY84" fmla="*/ 2660904 h 6666004"/>
              <a:gd name="connsiteX85" fmla="*/ 750021 w 6950890"/>
              <a:gd name="connsiteY85" fmla="*/ 2578608 h 6666004"/>
              <a:gd name="connsiteX86" fmla="*/ 759165 w 6950890"/>
              <a:gd name="connsiteY86" fmla="*/ 2551176 h 6666004"/>
              <a:gd name="connsiteX87" fmla="*/ 768309 w 6950890"/>
              <a:gd name="connsiteY87" fmla="*/ 2523744 h 6666004"/>
              <a:gd name="connsiteX88" fmla="*/ 740877 w 6950890"/>
              <a:gd name="connsiteY88" fmla="*/ 2386584 h 6666004"/>
              <a:gd name="connsiteX89" fmla="*/ 722589 w 6950890"/>
              <a:gd name="connsiteY89" fmla="*/ 2350008 h 6666004"/>
              <a:gd name="connsiteX90" fmla="*/ 695157 w 6950890"/>
              <a:gd name="connsiteY90" fmla="*/ 2340864 h 6666004"/>
              <a:gd name="connsiteX91" fmla="*/ 686013 w 6950890"/>
              <a:gd name="connsiteY91" fmla="*/ 2313432 h 6666004"/>
              <a:gd name="connsiteX92" fmla="*/ 658581 w 6950890"/>
              <a:gd name="connsiteY92" fmla="*/ 2304288 h 6666004"/>
              <a:gd name="connsiteX93" fmla="*/ 603717 w 6950890"/>
              <a:gd name="connsiteY93" fmla="*/ 2276856 h 6666004"/>
              <a:gd name="connsiteX94" fmla="*/ 567141 w 6950890"/>
              <a:gd name="connsiteY94" fmla="*/ 2240280 h 6666004"/>
              <a:gd name="connsiteX95" fmla="*/ 503133 w 6950890"/>
              <a:gd name="connsiteY95" fmla="*/ 2167128 h 6666004"/>
              <a:gd name="connsiteX96" fmla="*/ 466557 w 6950890"/>
              <a:gd name="connsiteY96" fmla="*/ 2112264 h 6666004"/>
              <a:gd name="connsiteX97" fmla="*/ 448269 w 6950890"/>
              <a:gd name="connsiteY97" fmla="*/ 2084832 h 6666004"/>
              <a:gd name="connsiteX98" fmla="*/ 439125 w 6950890"/>
              <a:gd name="connsiteY98" fmla="*/ 2057400 h 6666004"/>
              <a:gd name="connsiteX99" fmla="*/ 402549 w 6950890"/>
              <a:gd name="connsiteY99" fmla="*/ 2002536 h 6666004"/>
              <a:gd name="connsiteX100" fmla="*/ 375117 w 6950890"/>
              <a:gd name="connsiteY100" fmla="*/ 1947672 h 6666004"/>
              <a:gd name="connsiteX101" fmla="*/ 347685 w 6950890"/>
              <a:gd name="connsiteY101" fmla="*/ 1892808 h 6666004"/>
              <a:gd name="connsiteX102" fmla="*/ 320253 w 6950890"/>
              <a:gd name="connsiteY102" fmla="*/ 1874520 h 6666004"/>
              <a:gd name="connsiteX103" fmla="*/ 247101 w 6950890"/>
              <a:gd name="connsiteY103" fmla="*/ 1847088 h 6666004"/>
              <a:gd name="connsiteX104" fmla="*/ 219669 w 6950890"/>
              <a:gd name="connsiteY104" fmla="*/ 1837944 h 6666004"/>
              <a:gd name="connsiteX105" fmla="*/ 173949 w 6950890"/>
              <a:gd name="connsiteY105" fmla="*/ 1828800 h 6666004"/>
              <a:gd name="connsiteX106" fmla="*/ 146517 w 6950890"/>
              <a:gd name="connsiteY106" fmla="*/ 1819656 h 6666004"/>
              <a:gd name="connsiteX107" fmla="*/ 91653 w 6950890"/>
              <a:gd name="connsiteY107" fmla="*/ 1810512 h 6666004"/>
              <a:gd name="connsiteX108" fmla="*/ 64221 w 6950890"/>
              <a:gd name="connsiteY108" fmla="*/ 1801368 h 6666004"/>
              <a:gd name="connsiteX109" fmla="*/ 9357 w 6950890"/>
              <a:gd name="connsiteY109" fmla="*/ 1792224 h 6666004"/>
              <a:gd name="connsiteX110" fmla="*/ 213 w 6950890"/>
              <a:gd name="connsiteY110" fmla="*/ 1764792 h 6666004"/>
              <a:gd name="connsiteX111" fmla="*/ 45933 w 6950890"/>
              <a:gd name="connsiteY111" fmla="*/ 1728216 h 6666004"/>
              <a:gd name="connsiteX112" fmla="*/ 82509 w 6950890"/>
              <a:gd name="connsiteY112" fmla="*/ 1709928 h 6666004"/>
              <a:gd name="connsiteX113" fmla="*/ 137373 w 6950890"/>
              <a:gd name="connsiteY113" fmla="*/ 1691640 h 6666004"/>
              <a:gd name="connsiteX114" fmla="*/ 164805 w 6950890"/>
              <a:gd name="connsiteY114" fmla="*/ 1682496 h 6666004"/>
              <a:gd name="connsiteX115" fmla="*/ 201381 w 6950890"/>
              <a:gd name="connsiteY115" fmla="*/ 1664208 h 6666004"/>
              <a:gd name="connsiteX116" fmla="*/ 228813 w 6950890"/>
              <a:gd name="connsiteY116" fmla="*/ 1645920 h 6666004"/>
              <a:gd name="connsiteX117" fmla="*/ 274533 w 6950890"/>
              <a:gd name="connsiteY117" fmla="*/ 1636776 h 6666004"/>
              <a:gd name="connsiteX118" fmla="*/ 329397 w 6950890"/>
              <a:gd name="connsiteY118" fmla="*/ 1609344 h 6666004"/>
              <a:gd name="connsiteX119" fmla="*/ 375117 w 6950890"/>
              <a:gd name="connsiteY119" fmla="*/ 1554480 h 6666004"/>
              <a:gd name="connsiteX120" fmla="*/ 393405 w 6950890"/>
              <a:gd name="connsiteY120" fmla="*/ 1527048 h 6666004"/>
              <a:gd name="connsiteX121" fmla="*/ 375117 w 6950890"/>
              <a:gd name="connsiteY121" fmla="*/ 1344168 h 6666004"/>
              <a:gd name="connsiteX122" fmla="*/ 356829 w 6950890"/>
              <a:gd name="connsiteY122" fmla="*/ 1307592 h 6666004"/>
              <a:gd name="connsiteX123" fmla="*/ 338541 w 6950890"/>
              <a:gd name="connsiteY123" fmla="*/ 1280160 h 6666004"/>
              <a:gd name="connsiteX124" fmla="*/ 320253 w 6950890"/>
              <a:gd name="connsiteY124" fmla="*/ 1225296 h 6666004"/>
              <a:gd name="connsiteX125" fmla="*/ 311109 w 6950890"/>
              <a:gd name="connsiteY125" fmla="*/ 1115568 h 6666004"/>
              <a:gd name="connsiteX126" fmla="*/ 283677 w 6950890"/>
              <a:gd name="connsiteY126" fmla="*/ 1088136 h 6666004"/>
              <a:gd name="connsiteX127" fmla="*/ 274533 w 6950890"/>
              <a:gd name="connsiteY127" fmla="*/ 1060704 h 6666004"/>
              <a:gd name="connsiteX128" fmla="*/ 219669 w 6950890"/>
              <a:gd name="connsiteY128" fmla="*/ 1033272 h 6666004"/>
              <a:gd name="connsiteX129" fmla="*/ 237957 w 6950890"/>
              <a:gd name="connsiteY129" fmla="*/ 923544 h 6666004"/>
              <a:gd name="connsiteX130" fmla="*/ 247101 w 6950890"/>
              <a:gd name="connsiteY130" fmla="*/ 896112 h 6666004"/>
              <a:gd name="connsiteX131" fmla="*/ 301965 w 6950890"/>
              <a:gd name="connsiteY131" fmla="*/ 859536 h 6666004"/>
              <a:gd name="connsiteX132" fmla="*/ 365973 w 6950890"/>
              <a:gd name="connsiteY132" fmla="*/ 841248 h 6666004"/>
              <a:gd name="connsiteX133" fmla="*/ 402549 w 6950890"/>
              <a:gd name="connsiteY133" fmla="*/ 822960 h 6666004"/>
              <a:gd name="connsiteX134" fmla="*/ 457413 w 6950890"/>
              <a:gd name="connsiteY134" fmla="*/ 804672 h 6666004"/>
              <a:gd name="connsiteX135" fmla="*/ 484845 w 6950890"/>
              <a:gd name="connsiteY135" fmla="*/ 786384 h 6666004"/>
              <a:gd name="connsiteX136" fmla="*/ 548853 w 6950890"/>
              <a:gd name="connsiteY136" fmla="*/ 740664 h 6666004"/>
              <a:gd name="connsiteX137" fmla="*/ 612861 w 6950890"/>
              <a:gd name="connsiteY137" fmla="*/ 649224 h 6666004"/>
              <a:gd name="connsiteX138" fmla="*/ 640293 w 6950890"/>
              <a:gd name="connsiteY138" fmla="*/ 576072 h 6666004"/>
              <a:gd name="connsiteX139" fmla="*/ 676869 w 6950890"/>
              <a:gd name="connsiteY139" fmla="*/ 594360 h 6666004"/>
              <a:gd name="connsiteX140" fmla="*/ 759165 w 6950890"/>
              <a:gd name="connsiteY140" fmla="*/ 640080 h 6666004"/>
              <a:gd name="connsiteX141" fmla="*/ 786597 w 6950890"/>
              <a:gd name="connsiteY141" fmla="*/ 658368 h 6666004"/>
              <a:gd name="connsiteX142" fmla="*/ 878037 w 6950890"/>
              <a:gd name="connsiteY142" fmla="*/ 676656 h 6666004"/>
              <a:gd name="connsiteX143" fmla="*/ 905469 w 6950890"/>
              <a:gd name="connsiteY143" fmla="*/ 685800 h 6666004"/>
              <a:gd name="connsiteX144" fmla="*/ 942045 w 6950890"/>
              <a:gd name="connsiteY144" fmla="*/ 694944 h 6666004"/>
              <a:gd name="connsiteX145" fmla="*/ 969477 w 6950890"/>
              <a:gd name="connsiteY145" fmla="*/ 704088 h 6666004"/>
              <a:gd name="connsiteX146" fmla="*/ 1115781 w 6950890"/>
              <a:gd name="connsiteY146" fmla="*/ 713232 h 6666004"/>
              <a:gd name="connsiteX147" fmla="*/ 1234653 w 6950890"/>
              <a:gd name="connsiteY147" fmla="*/ 731520 h 6666004"/>
              <a:gd name="connsiteX148" fmla="*/ 1307805 w 6950890"/>
              <a:gd name="connsiteY148" fmla="*/ 749808 h 6666004"/>
              <a:gd name="connsiteX149" fmla="*/ 1444965 w 6950890"/>
              <a:gd name="connsiteY149" fmla="*/ 740664 h 6666004"/>
              <a:gd name="connsiteX150" fmla="*/ 1472397 w 6950890"/>
              <a:gd name="connsiteY150" fmla="*/ 731520 h 6666004"/>
              <a:gd name="connsiteX151" fmla="*/ 1481541 w 6950890"/>
              <a:gd name="connsiteY151" fmla="*/ 685800 h 6666004"/>
              <a:gd name="connsiteX152" fmla="*/ 1472397 w 6950890"/>
              <a:gd name="connsiteY152" fmla="*/ 594360 h 6666004"/>
              <a:gd name="connsiteX153" fmla="*/ 1454109 w 6950890"/>
              <a:gd name="connsiteY153" fmla="*/ 539496 h 6666004"/>
              <a:gd name="connsiteX154" fmla="*/ 1463253 w 6950890"/>
              <a:gd name="connsiteY154" fmla="*/ 502920 h 6666004"/>
              <a:gd name="connsiteX155" fmla="*/ 1499829 w 6950890"/>
              <a:gd name="connsiteY155" fmla="*/ 493776 h 6666004"/>
              <a:gd name="connsiteX156" fmla="*/ 1527261 w 6950890"/>
              <a:gd name="connsiteY156" fmla="*/ 484632 h 6666004"/>
              <a:gd name="connsiteX157" fmla="*/ 1646133 w 6950890"/>
              <a:gd name="connsiteY157" fmla="*/ 493776 h 6666004"/>
              <a:gd name="connsiteX158" fmla="*/ 1719285 w 6950890"/>
              <a:gd name="connsiteY158" fmla="*/ 512064 h 6666004"/>
              <a:gd name="connsiteX159" fmla="*/ 1765005 w 6950890"/>
              <a:gd name="connsiteY159" fmla="*/ 521208 h 6666004"/>
              <a:gd name="connsiteX160" fmla="*/ 1975317 w 6950890"/>
              <a:gd name="connsiteY160" fmla="*/ 512064 h 6666004"/>
              <a:gd name="connsiteX161" fmla="*/ 2011893 w 6950890"/>
              <a:gd name="connsiteY161" fmla="*/ 493776 h 6666004"/>
              <a:gd name="connsiteX162" fmla="*/ 2048469 w 6950890"/>
              <a:gd name="connsiteY162" fmla="*/ 484632 h 6666004"/>
              <a:gd name="connsiteX163" fmla="*/ 1993605 w 6950890"/>
              <a:gd name="connsiteY163" fmla="*/ 374904 h 6666004"/>
              <a:gd name="connsiteX164" fmla="*/ 1911309 w 6950890"/>
              <a:gd name="connsiteY164" fmla="*/ 338328 h 6666004"/>
              <a:gd name="connsiteX165" fmla="*/ 1874733 w 6950890"/>
              <a:gd name="connsiteY165" fmla="*/ 320040 h 6666004"/>
              <a:gd name="connsiteX166" fmla="*/ 1847301 w 6950890"/>
              <a:gd name="connsiteY166" fmla="*/ 310896 h 6666004"/>
              <a:gd name="connsiteX167" fmla="*/ 1819869 w 6950890"/>
              <a:gd name="connsiteY167" fmla="*/ 292608 h 6666004"/>
              <a:gd name="connsiteX168" fmla="*/ 1746717 w 6950890"/>
              <a:gd name="connsiteY168" fmla="*/ 283464 h 6666004"/>
              <a:gd name="connsiteX169" fmla="*/ 1682709 w 6950890"/>
              <a:gd name="connsiteY169" fmla="*/ 265176 h 6666004"/>
              <a:gd name="connsiteX170" fmla="*/ 1655277 w 6950890"/>
              <a:gd name="connsiteY170" fmla="*/ 256032 h 6666004"/>
              <a:gd name="connsiteX171" fmla="*/ 1563837 w 6950890"/>
              <a:gd name="connsiteY171" fmla="*/ 237744 h 6666004"/>
              <a:gd name="connsiteX172" fmla="*/ 1481541 w 6950890"/>
              <a:gd name="connsiteY172" fmla="*/ 219456 h 6666004"/>
              <a:gd name="connsiteX173" fmla="*/ 1454109 w 6950890"/>
              <a:gd name="connsiteY173" fmla="*/ 192024 h 6666004"/>
              <a:gd name="connsiteX174" fmla="*/ 1472397 w 6950890"/>
              <a:gd name="connsiteY174" fmla="*/ 146304 h 6666004"/>
              <a:gd name="connsiteX175" fmla="*/ 1499829 w 6950890"/>
              <a:gd name="connsiteY175" fmla="*/ 137160 h 6666004"/>
              <a:gd name="connsiteX176" fmla="*/ 1536405 w 6950890"/>
              <a:gd name="connsiteY176" fmla="*/ 118872 h 6666004"/>
              <a:gd name="connsiteX177" fmla="*/ 1563837 w 6950890"/>
              <a:gd name="connsiteY177" fmla="*/ 109728 h 6666004"/>
              <a:gd name="connsiteX178" fmla="*/ 1591269 w 6950890"/>
              <a:gd name="connsiteY178" fmla="*/ 91440 h 6666004"/>
              <a:gd name="connsiteX179" fmla="*/ 1646133 w 6950890"/>
              <a:gd name="connsiteY179" fmla="*/ 82296 h 6666004"/>
              <a:gd name="connsiteX180" fmla="*/ 1829013 w 6950890"/>
              <a:gd name="connsiteY180" fmla="*/ 73152 h 6666004"/>
              <a:gd name="connsiteX181" fmla="*/ 1893021 w 6950890"/>
              <a:gd name="connsiteY181" fmla="*/ 54864 h 6666004"/>
              <a:gd name="connsiteX182" fmla="*/ 1947885 w 6950890"/>
              <a:gd name="connsiteY182" fmla="*/ 18288 h 6666004"/>
              <a:gd name="connsiteX183" fmla="*/ 2002749 w 6950890"/>
              <a:gd name="connsiteY183" fmla="*/ 0 h 6666004"/>
              <a:gd name="connsiteX184" fmla="*/ 2121621 w 6950890"/>
              <a:gd name="connsiteY184" fmla="*/ 18288 h 6666004"/>
              <a:gd name="connsiteX185" fmla="*/ 2149053 w 6950890"/>
              <a:gd name="connsiteY185" fmla="*/ 36576 h 6666004"/>
              <a:gd name="connsiteX186" fmla="*/ 2167341 w 6950890"/>
              <a:gd name="connsiteY186" fmla="*/ 64008 h 6666004"/>
              <a:gd name="connsiteX187" fmla="*/ 2222205 w 6950890"/>
              <a:gd name="connsiteY187" fmla="*/ 100584 h 6666004"/>
              <a:gd name="connsiteX188" fmla="*/ 2277069 w 6950890"/>
              <a:gd name="connsiteY188" fmla="*/ 128016 h 6666004"/>
              <a:gd name="connsiteX189" fmla="*/ 2322789 w 6950890"/>
              <a:gd name="connsiteY189" fmla="*/ 182880 h 6666004"/>
              <a:gd name="connsiteX190" fmla="*/ 2368509 w 6950890"/>
              <a:gd name="connsiteY190" fmla="*/ 237744 h 6666004"/>
              <a:gd name="connsiteX191" fmla="*/ 2395941 w 6950890"/>
              <a:gd name="connsiteY191" fmla="*/ 292608 h 6666004"/>
              <a:gd name="connsiteX192" fmla="*/ 2459949 w 6950890"/>
              <a:gd name="connsiteY192" fmla="*/ 310896 h 6666004"/>
              <a:gd name="connsiteX193" fmla="*/ 2514813 w 6950890"/>
              <a:gd name="connsiteY193" fmla="*/ 347472 h 6666004"/>
              <a:gd name="connsiteX194" fmla="*/ 2542245 w 6950890"/>
              <a:gd name="connsiteY194" fmla="*/ 365760 h 6666004"/>
              <a:gd name="connsiteX195" fmla="*/ 2597109 w 6950890"/>
              <a:gd name="connsiteY195" fmla="*/ 420624 h 6666004"/>
              <a:gd name="connsiteX196" fmla="*/ 2624541 w 6950890"/>
              <a:gd name="connsiteY196" fmla="*/ 429768 h 6666004"/>
              <a:gd name="connsiteX197" fmla="*/ 2688549 w 6950890"/>
              <a:gd name="connsiteY197" fmla="*/ 457200 h 6666004"/>
              <a:gd name="connsiteX198" fmla="*/ 2770845 w 6950890"/>
              <a:gd name="connsiteY198" fmla="*/ 475488 h 6666004"/>
              <a:gd name="connsiteX199" fmla="*/ 2825709 w 6950890"/>
              <a:gd name="connsiteY199" fmla="*/ 512064 h 6666004"/>
              <a:gd name="connsiteX200" fmla="*/ 2853141 w 6950890"/>
              <a:gd name="connsiteY200" fmla="*/ 530352 h 6666004"/>
              <a:gd name="connsiteX201" fmla="*/ 2880573 w 6950890"/>
              <a:gd name="connsiteY201" fmla="*/ 548640 h 6666004"/>
              <a:gd name="connsiteX202" fmla="*/ 2908005 w 6950890"/>
              <a:gd name="connsiteY202" fmla="*/ 576072 h 6666004"/>
              <a:gd name="connsiteX203" fmla="*/ 2917149 w 6950890"/>
              <a:gd name="connsiteY203" fmla="*/ 603504 h 6666004"/>
              <a:gd name="connsiteX204" fmla="*/ 2889717 w 6950890"/>
              <a:gd name="connsiteY204" fmla="*/ 676656 h 6666004"/>
              <a:gd name="connsiteX205" fmla="*/ 2862285 w 6950890"/>
              <a:gd name="connsiteY205" fmla="*/ 694944 h 6666004"/>
              <a:gd name="connsiteX206" fmla="*/ 2825709 w 6950890"/>
              <a:gd name="connsiteY206" fmla="*/ 713232 h 6666004"/>
              <a:gd name="connsiteX207" fmla="*/ 2798277 w 6950890"/>
              <a:gd name="connsiteY207" fmla="*/ 740664 h 6666004"/>
              <a:gd name="connsiteX208" fmla="*/ 2770845 w 6950890"/>
              <a:gd name="connsiteY208" fmla="*/ 749808 h 6666004"/>
              <a:gd name="connsiteX209" fmla="*/ 2688549 w 6950890"/>
              <a:gd name="connsiteY209" fmla="*/ 795528 h 6666004"/>
              <a:gd name="connsiteX210" fmla="*/ 2661117 w 6950890"/>
              <a:gd name="connsiteY210" fmla="*/ 822960 h 6666004"/>
              <a:gd name="connsiteX211" fmla="*/ 2633685 w 6950890"/>
              <a:gd name="connsiteY211" fmla="*/ 841248 h 6666004"/>
              <a:gd name="connsiteX212" fmla="*/ 2560533 w 6950890"/>
              <a:gd name="connsiteY212" fmla="*/ 923544 h 6666004"/>
              <a:gd name="connsiteX213" fmla="*/ 2533101 w 6950890"/>
              <a:gd name="connsiteY213" fmla="*/ 950976 h 6666004"/>
              <a:gd name="connsiteX214" fmla="*/ 2514813 w 6950890"/>
              <a:gd name="connsiteY214" fmla="*/ 978408 h 6666004"/>
              <a:gd name="connsiteX215" fmla="*/ 2487381 w 6950890"/>
              <a:gd name="connsiteY215" fmla="*/ 1005840 h 6666004"/>
              <a:gd name="connsiteX216" fmla="*/ 2469093 w 6950890"/>
              <a:gd name="connsiteY216" fmla="*/ 1033272 h 6666004"/>
              <a:gd name="connsiteX217" fmla="*/ 2423373 w 6950890"/>
              <a:gd name="connsiteY217" fmla="*/ 1088136 h 6666004"/>
              <a:gd name="connsiteX218" fmla="*/ 2432517 w 6950890"/>
              <a:gd name="connsiteY218" fmla="*/ 1325880 h 6666004"/>
              <a:gd name="connsiteX219" fmla="*/ 2441661 w 6950890"/>
              <a:gd name="connsiteY219" fmla="*/ 1371600 h 6666004"/>
              <a:gd name="connsiteX220" fmla="*/ 2496525 w 6950890"/>
              <a:gd name="connsiteY220" fmla="*/ 1417320 h 6666004"/>
              <a:gd name="connsiteX221" fmla="*/ 2523957 w 6950890"/>
              <a:gd name="connsiteY221" fmla="*/ 1435608 h 6666004"/>
              <a:gd name="connsiteX222" fmla="*/ 2642829 w 6950890"/>
              <a:gd name="connsiteY222" fmla="*/ 1453896 h 6666004"/>
              <a:gd name="connsiteX223" fmla="*/ 2734269 w 6950890"/>
              <a:gd name="connsiteY223" fmla="*/ 1490472 h 6666004"/>
              <a:gd name="connsiteX224" fmla="*/ 2761701 w 6950890"/>
              <a:gd name="connsiteY224" fmla="*/ 1499616 h 6666004"/>
              <a:gd name="connsiteX225" fmla="*/ 2862285 w 6950890"/>
              <a:gd name="connsiteY225" fmla="*/ 1517904 h 6666004"/>
              <a:gd name="connsiteX226" fmla="*/ 2944581 w 6950890"/>
              <a:gd name="connsiteY226" fmla="*/ 1545336 h 6666004"/>
              <a:gd name="connsiteX227" fmla="*/ 3008589 w 6950890"/>
              <a:gd name="connsiteY227" fmla="*/ 1563624 h 6666004"/>
              <a:gd name="connsiteX228" fmla="*/ 3081741 w 6950890"/>
              <a:gd name="connsiteY228" fmla="*/ 1581912 h 6666004"/>
              <a:gd name="connsiteX229" fmla="*/ 3136605 w 6950890"/>
              <a:gd name="connsiteY229" fmla="*/ 1627632 h 6666004"/>
              <a:gd name="connsiteX230" fmla="*/ 3164037 w 6950890"/>
              <a:gd name="connsiteY230" fmla="*/ 1664208 h 6666004"/>
              <a:gd name="connsiteX231" fmla="*/ 3273765 w 6950890"/>
              <a:gd name="connsiteY231" fmla="*/ 1719072 h 6666004"/>
              <a:gd name="connsiteX232" fmla="*/ 3319485 w 6950890"/>
              <a:gd name="connsiteY232" fmla="*/ 1728216 h 6666004"/>
              <a:gd name="connsiteX233" fmla="*/ 3410925 w 6950890"/>
              <a:gd name="connsiteY233" fmla="*/ 1746504 h 6666004"/>
              <a:gd name="connsiteX234" fmla="*/ 3447501 w 6950890"/>
              <a:gd name="connsiteY234" fmla="*/ 1764792 h 6666004"/>
              <a:gd name="connsiteX235" fmla="*/ 3511509 w 6950890"/>
              <a:gd name="connsiteY235" fmla="*/ 1792224 h 6666004"/>
              <a:gd name="connsiteX236" fmla="*/ 3538941 w 6950890"/>
              <a:gd name="connsiteY236" fmla="*/ 1819656 h 6666004"/>
              <a:gd name="connsiteX237" fmla="*/ 3566373 w 6950890"/>
              <a:gd name="connsiteY237" fmla="*/ 1828800 h 6666004"/>
              <a:gd name="connsiteX238" fmla="*/ 3621237 w 6950890"/>
              <a:gd name="connsiteY238" fmla="*/ 1865376 h 6666004"/>
              <a:gd name="connsiteX239" fmla="*/ 3657813 w 6950890"/>
              <a:gd name="connsiteY239" fmla="*/ 1920240 h 6666004"/>
              <a:gd name="connsiteX240" fmla="*/ 3666957 w 6950890"/>
              <a:gd name="connsiteY240" fmla="*/ 1947672 h 6666004"/>
              <a:gd name="connsiteX241" fmla="*/ 3730965 w 6950890"/>
              <a:gd name="connsiteY241" fmla="*/ 2029968 h 6666004"/>
              <a:gd name="connsiteX242" fmla="*/ 3758397 w 6950890"/>
              <a:gd name="connsiteY242" fmla="*/ 2093976 h 6666004"/>
              <a:gd name="connsiteX243" fmla="*/ 3813261 w 6950890"/>
              <a:gd name="connsiteY243" fmla="*/ 2148840 h 6666004"/>
              <a:gd name="connsiteX244" fmla="*/ 3858981 w 6950890"/>
              <a:gd name="connsiteY244" fmla="*/ 2231136 h 6666004"/>
              <a:gd name="connsiteX245" fmla="*/ 3877269 w 6950890"/>
              <a:gd name="connsiteY245" fmla="*/ 2258568 h 6666004"/>
              <a:gd name="connsiteX246" fmla="*/ 3904701 w 6950890"/>
              <a:gd name="connsiteY246" fmla="*/ 2267712 h 6666004"/>
              <a:gd name="connsiteX247" fmla="*/ 3941277 w 6950890"/>
              <a:gd name="connsiteY247" fmla="*/ 2286000 h 6666004"/>
              <a:gd name="connsiteX248" fmla="*/ 3977853 w 6950890"/>
              <a:gd name="connsiteY248" fmla="*/ 2295144 h 6666004"/>
              <a:gd name="connsiteX249" fmla="*/ 4005285 w 6950890"/>
              <a:gd name="connsiteY249" fmla="*/ 2304288 h 6666004"/>
              <a:gd name="connsiteX250" fmla="*/ 4041861 w 6950890"/>
              <a:gd name="connsiteY250" fmla="*/ 2313432 h 6666004"/>
              <a:gd name="connsiteX251" fmla="*/ 4115013 w 6950890"/>
              <a:gd name="connsiteY251" fmla="*/ 2350008 h 6666004"/>
              <a:gd name="connsiteX252" fmla="*/ 4179021 w 6950890"/>
              <a:gd name="connsiteY252" fmla="*/ 2386584 h 6666004"/>
              <a:gd name="connsiteX253" fmla="*/ 4243029 w 6950890"/>
              <a:gd name="connsiteY253" fmla="*/ 2414016 h 6666004"/>
              <a:gd name="connsiteX254" fmla="*/ 4279605 w 6950890"/>
              <a:gd name="connsiteY254" fmla="*/ 2441448 h 6666004"/>
              <a:gd name="connsiteX255" fmla="*/ 4307037 w 6950890"/>
              <a:gd name="connsiteY255" fmla="*/ 2450592 h 6666004"/>
              <a:gd name="connsiteX256" fmla="*/ 4361901 w 6950890"/>
              <a:gd name="connsiteY256" fmla="*/ 2487168 h 6666004"/>
              <a:gd name="connsiteX257" fmla="*/ 4398477 w 6950890"/>
              <a:gd name="connsiteY257" fmla="*/ 2542032 h 6666004"/>
              <a:gd name="connsiteX258" fmla="*/ 4416765 w 6950890"/>
              <a:gd name="connsiteY258" fmla="*/ 2569464 h 6666004"/>
              <a:gd name="connsiteX259" fmla="*/ 4425909 w 6950890"/>
              <a:gd name="connsiteY259" fmla="*/ 2596896 h 6666004"/>
              <a:gd name="connsiteX260" fmla="*/ 4444197 w 6950890"/>
              <a:gd name="connsiteY260" fmla="*/ 2624328 h 6666004"/>
              <a:gd name="connsiteX261" fmla="*/ 4462485 w 6950890"/>
              <a:gd name="connsiteY261" fmla="*/ 2688336 h 6666004"/>
              <a:gd name="connsiteX262" fmla="*/ 4471629 w 6950890"/>
              <a:gd name="connsiteY262" fmla="*/ 2715768 h 6666004"/>
              <a:gd name="connsiteX263" fmla="*/ 4553925 w 6950890"/>
              <a:gd name="connsiteY263" fmla="*/ 2761488 h 6666004"/>
              <a:gd name="connsiteX264" fmla="*/ 4617933 w 6950890"/>
              <a:gd name="connsiteY264" fmla="*/ 2788920 h 6666004"/>
              <a:gd name="connsiteX265" fmla="*/ 4672797 w 6950890"/>
              <a:gd name="connsiteY265" fmla="*/ 2807208 h 6666004"/>
              <a:gd name="connsiteX266" fmla="*/ 4965405 w 6950890"/>
              <a:gd name="connsiteY266" fmla="*/ 2825496 h 6666004"/>
              <a:gd name="connsiteX267" fmla="*/ 5056845 w 6950890"/>
              <a:gd name="connsiteY267" fmla="*/ 2834640 h 6666004"/>
              <a:gd name="connsiteX268" fmla="*/ 5084277 w 6950890"/>
              <a:gd name="connsiteY268" fmla="*/ 2852928 h 6666004"/>
              <a:gd name="connsiteX269" fmla="*/ 5166573 w 6950890"/>
              <a:gd name="connsiteY269" fmla="*/ 2889504 h 6666004"/>
              <a:gd name="connsiteX270" fmla="*/ 5194005 w 6950890"/>
              <a:gd name="connsiteY270" fmla="*/ 2944368 h 6666004"/>
              <a:gd name="connsiteX271" fmla="*/ 5175717 w 6950890"/>
              <a:gd name="connsiteY271" fmla="*/ 3026664 h 6666004"/>
              <a:gd name="connsiteX272" fmla="*/ 5157429 w 6950890"/>
              <a:gd name="connsiteY272" fmla="*/ 3072384 h 6666004"/>
              <a:gd name="connsiteX273" fmla="*/ 5084277 w 6950890"/>
              <a:gd name="connsiteY273" fmla="*/ 3090672 h 6666004"/>
              <a:gd name="connsiteX274" fmla="*/ 5029413 w 6950890"/>
              <a:gd name="connsiteY274" fmla="*/ 3108960 h 6666004"/>
              <a:gd name="connsiteX275" fmla="*/ 5001981 w 6950890"/>
              <a:gd name="connsiteY275" fmla="*/ 3118104 h 6666004"/>
              <a:gd name="connsiteX276" fmla="*/ 4956261 w 6950890"/>
              <a:gd name="connsiteY276" fmla="*/ 3127248 h 6666004"/>
              <a:gd name="connsiteX277" fmla="*/ 4864821 w 6950890"/>
              <a:gd name="connsiteY277" fmla="*/ 3182112 h 6666004"/>
              <a:gd name="connsiteX278" fmla="*/ 4837389 w 6950890"/>
              <a:gd name="connsiteY278" fmla="*/ 3209544 h 6666004"/>
              <a:gd name="connsiteX279" fmla="*/ 4828245 w 6950890"/>
              <a:gd name="connsiteY279" fmla="*/ 3246120 h 6666004"/>
              <a:gd name="connsiteX280" fmla="*/ 4809957 w 6950890"/>
              <a:gd name="connsiteY280" fmla="*/ 3273552 h 6666004"/>
              <a:gd name="connsiteX281" fmla="*/ 4755093 w 6950890"/>
              <a:gd name="connsiteY281" fmla="*/ 3337560 h 6666004"/>
              <a:gd name="connsiteX282" fmla="*/ 4736805 w 6950890"/>
              <a:gd name="connsiteY282" fmla="*/ 3364992 h 6666004"/>
              <a:gd name="connsiteX283" fmla="*/ 4700229 w 6950890"/>
              <a:gd name="connsiteY283" fmla="*/ 3401568 h 6666004"/>
              <a:gd name="connsiteX284" fmla="*/ 4672797 w 6950890"/>
              <a:gd name="connsiteY284" fmla="*/ 3465576 h 6666004"/>
              <a:gd name="connsiteX285" fmla="*/ 4681941 w 6950890"/>
              <a:gd name="connsiteY285" fmla="*/ 3630168 h 6666004"/>
              <a:gd name="connsiteX286" fmla="*/ 4645365 w 6950890"/>
              <a:gd name="connsiteY286" fmla="*/ 3685032 h 6666004"/>
              <a:gd name="connsiteX287" fmla="*/ 4590501 w 6950890"/>
              <a:gd name="connsiteY287" fmla="*/ 3721608 h 6666004"/>
              <a:gd name="connsiteX288" fmla="*/ 4563069 w 6950890"/>
              <a:gd name="connsiteY288" fmla="*/ 3749040 h 6666004"/>
              <a:gd name="connsiteX289" fmla="*/ 4544781 w 6950890"/>
              <a:gd name="connsiteY289" fmla="*/ 3776472 h 6666004"/>
              <a:gd name="connsiteX290" fmla="*/ 4517349 w 6950890"/>
              <a:gd name="connsiteY290" fmla="*/ 3794760 h 6666004"/>
              <a:gd name="connsiteX291" fmla="*/ 4508205 w 6950890"/>
              <a:gd name="connsiteY291" fmla="*/ 3822192 h 6666004"/>
              <a:gd name="connsiteX292" fmla="*/ 4526493 w 6950890"/>
              <a:gd name="connsiteY292" fmla="*/ 3941064 h 6666004"/>
              <a:gd name="connsiteX293" fmla="*/ 4544781 w 6950890"/>
              <a:gd name="connsiteY293" fmla="*/ 3968496 h 6666004"/>
              <a:gd name="connsiteX294" fmla="*/ 4553925 w 6950890"/>
              <a:gd name="connsiteY294" fmla="*/ 4032504 h 6666004"/>
              <a:gd name="connsiteX295" fmla="*/ 4599645 w 6950890"/>
              <a:gd name="connsiteY295" fmla="*/ 4087368 h 6666004"/>
              <a:gd name="connsiteX296" fmla="*/ 4764237 w 6950890"/>
              <a:gd name="connsiteY296" fmla="*/ 4078224 h 6666004"/>
              <a:gd name="connsiteX297" fmla="*/ 4791669 w 6950890"/>
              <a:gd name="connsiteY297" fmla="*/ 4069080 h 6666004"/>
              <a:gd name="connsiteX298" fmla="*/ 4864821 w 6950890"/>
              <a:gd name="connsiteY298" fmla="*/ 4014216 h 6666004"/>
              <a:gd name="connsiteX299" fmla="*/ 4892253 w 6950890"/>
              <a:gd name="connsiteY299" fmla="*/ 4005072 h 6666004"/>
              <a:gd name="connsiteX300" fmla="*/ 4937973 w 6950890"/>
              <a:gd name="connsiteY300" fmla="*/ 3968496 h 6666004"/>
              <a:gd name="connsiteX301" fmla="*/ 4965405 w 6950890"/>
              <a:gd name="connsiteY301" fmla="*/ 3950208 h 6666004"/>
              <a:gd name="connsiteX302" fmla="*/ 5020269 w 6950890"/>
              <a:gd name="connsiteY302" fmla="*/ 3931920 h 6666004"/>
              <a:gd name="connsiteX303" fmla="*/ 5285445 w 6950890"/>
              <a:gd name="connsiteY303" fmla="*/ 3959352 h 6666004"/>
              <a:gd name="connsiteX304" fmla="*/ 5431749 w 6950890"/>
              <a:gd name="connsiteY304" fmla="*/ 3986784 h 6666004"/>
              <a:gd name="connsiteX305" fmla="*/ 5514045 w 6950890"/>
              <a:gd name="connsiteY305" fmla="*/ 4014216 h 6666004"/>
              <a:gd name="connsiteX306" fmla="*/ 5550621 w 6950890"/>
              <a:gd name="connsiteY306" fmla="*/ 4023360 h 6666004"/>
              <a:gd name="connsiteX307" fmla="*/ 5587197 w 6950890"/>
              <a:gd name="connsiteY307" fmla="*/ 4041648 h 6666004"/>
              <a:gd name="connsiteX308" fmla="*/ 5651205 w 6950890"/>
              <a:gd name="connsiteY308" fmla="*/ 4059936 h 6666004"/>
              <a:gd name="connsiteX309" fmla="*/ 5678637 w 6950890"/>
              <a:gd name="connsiteY309" fmla="*/ 4078224 h 6666004"/>
              <a:gd name="connsiteX310" fmla="*/ 5715213 w 6950890"/>
              <a:gd name="connsiteY310" fmla="*/ 4105656 h 6666004"/>
              <a:gd name="connsiteX311" fmla="*/ 5742645 w 6950890"/>
              <a:gd name="connsiteY311" fmla="*/ 4114800 h 6666004"/>
              <a:gd name="connsiteX312" fmla="*/ 5797509 w 6950890"/>
              <a:gd name="connsiteY312" fmla="*/ 4187952 h 6666004"/>
              <a:gd name="connsiteX313" fmla="*/ 5888949 w 6950890"/>
              <a:gd name="connsiteY313" fmla="*/ 4251960 h 6666004"/>
              <a:gd name="connsiteX314" fmla="*/ 5916381 w 6950890"/>
              <a:gd name="connsiteY314" fmla="*/ 4261104 h 6666004"/>
              <a:gd name="connsiteX315" fmla="*/ 5943813 w 6950890"/>
              <a:gd name="connsiteY315" fmla="*/ 4279392 h 6666004"/>
              <a:gd name="connsiteX316" fmla="*/ 5971245 w 6950890"/>
              <a:gd name="connsiteY316" fmla="*/ 4288536 h 6666004"/>
              <a:gd name="connsiteX317" fmla="*/ 6007821 w 6950890"/>
              <a:gd name="connsiteY317" fmla="*/ 4306824 h 6666004"/>
              <a:gd name="connsiteX318" fmla="*/ 6026109 w 6950890"/>
              <a:gd name="connsiteY318" fmla="*/ 4279392 h 6666004"/>
              <a:gd name="connsiteX319" fmla="*/ 6007821 w 6950890"/>
              <a:gd name="connsiteY319" fmla="*/ 4224528 h 6666004"/>
              <a:gd name="connsiteX320" fmla="*/ 6026109 w 6950890"/>
              <a:gd name="connsiteY320" fmla="*/ 4151376 h 6666004"/>
              <a:gd name="connsiteX321" fmla="*/ 6080973 w 6950890"/>
              <a:gd name="connsiteY321" fmla="*/ 4123944 h 6666004"/>
              <a:gd name="connsiteX322" fmla="*/ 6355293 w 6950890"/>
              <a:gd name="connsiteY322" fmla="*/ 4178808 h 6666004"/>
              <a:gd name="connsiteX323" fmla="*/ 6382725 w 6950890"/>
              <a:gd name="connsiteY323" fmla="*/ 4206240 h 6666004"/>
              <a:gd name="connsiteX324" fmla="*/ 6465021 w 6950890"/>
              <a:gd name="connsiteY324" fmla="*/ 4251960 h 6666004"/>
              <a:gd name="connsiteX325" fmla="*/ 6501597 w 6950890"/>
              <a:gd name="connsiteY325" fmla="*/ 4279392 h 6666004"/>
              <a:gd name="connsiteX326" fmla="*/ 6556461 w 6950890"/>
              <a:gd name="connsiteY326" fmla="*/ 4297680 h 6666004"/>
              <a:gd name="connsiteX327" fmla="*/ 6647901 w 6950890"/>
              <a:gd name="connsiteY327" fmla="*/ 4407408 h 6666004"/>
              <a:gd name="connsiteX328" fmla="*/ 6675333 w 6950890"/>
              <a:gd name="connsiteY328" fmla="*/ 4425696 h 6666004"/>
              <a:gd name="connsiteX329" fmla="*/ 6721053 w 6950890"/>
              <a:gd name="connsiteY329" fmla="*/ 4443984 h 6666004"/>
              <a:gd name="connsiteX330" fmla="*/ 6775917 w 6950890"/>
              <a:gd name="connsiteY330" fmla="*/ 4507992 h 6666004"/>
              <a:gd name="connsiteX331" fmla="*/ 6794205 w 6950890"/>
              <a:gd name="connsiteY331" fmla="*/ 4535424 h 6666004"/>
              <a:gd name="connsiteX332" fmla="*/ 6949653 w 6950890"/>
              <a:gd name="connsiteY332" fmla="*/ 4544568 h 6666004"/>
              <a:gd name="connsiteX333" fmla="*/ 6940509 w 6950890"/>
              <a:gd name="connsiteY333" fmla="*/ 4672584 h 6666004"/>
              <a:gd name="connsiteX334" fmla="*/ 6858213 w 6950890"/>
              <a:gd name="connsiteY334" fmla="*/ 4736592 h 6666004"/>
              <a:gd name="connsiteX335" fmla="*/ 6821637 w 6950890"/>
              <a:gd name="connsiteY335" fmla="*/ 4764024 h 6666004"/>
              <a:gd name="connsiteX336" fmla="*/ 6721053 w 6950890"/>
              <a:gd name="connsiteY336" fmla="*/ 4855464 h 6666004"/>
              <a:gd name="connsiteX337" fmla="*/ 6702765 w 6950890"/>
              <a:gd name="connsiteY337" fmla="*/ 4882896 h 6666004"/>
              <a:gd name="connsiteX338" fmla="*/ 6647901 w 6950890"/>
              <a:gd name="connsiteY338" fmla="*/ 4928616 h 6666004"/>
              <a:gd name="connsiteX339" fmla="*/ 6629613 w 6950890"/>
              <a:gd name="connsiteY339" fmla="*/ 4956048 h 6666004"/>
              <a:gd name="connsiteX340" fmla="*/ 6602181 w 6950890"/>
              <a:gd name="connsiteY340" fmla="*/ 4992624 h 6666004"/>
              <a:gd name="connsiteX341" fmla="*/ 6583893 w 6950890"/>
              <a:gd name="connsiteY341" fmla="*/ 5294376 h 6666004"/>
              <a:gd name="connsiteX342" fmla="*/ 6574749 w 6950890"/>
              <a:gd name="connsiteY342" fmla="*/ 5321808 h 6666004"/>
              <a:gd name="connsiteX343" fmla="*/ 6583893 w 6950890"/>
              <a:gd name="connsiteY343" fmla="*/ 5367528 h 6666004"/>
              <a:gd name="connsiteX344" fmla="*/ 6611325 w 6950890"/>
              <a:gd name="connsiteY344" fmla="*/ 5385816 h 6666004"/>
              <a:gd name="connsiteX345" fmla="*/ 6547317 w 6950890"/>
              <a:gd name="connsiteY345" fmla="*/ 5440680 h 6666004"/>
              <a:gd name="connsiteX346" fmla="*/ 6364437 w 6950890"/>
              <a:gd name="connsiteY346" fmla="*/ 5458968 h 6666004"/>
              <a:gd name="connsiteX347" fmla="*/ 6337005 w 6950890"/>
              <a:gd name="connsiteY347" fmla="*/ 5468112 h 6666004"/>
              <a:gd name="connsiteX348" fmla="*/ 6291285 w 6950890"/>
              <a:gd name="connsiteY348" fmla="*/ 5477256 h 6666004"/>
              <a:gd name="connsiteX349" fmla="*/ 6218133 w 6950890"/>
              <a:gd name="connsiteY349" fmla="*/ 5504688 h 6666004"/>
              <a:gd name="connsiteX350" fmla="*/ 6190701 w 6950890"/>
              <a:gd name="connsiteY350" fmla="*/ 5513832 h 6666004"/>
              <a:gd name="connsiteX351" fmla="*/ 6126693 w 6950890"/>
              <a:gd name="connsiteY351" fmla="*/ 5541264 h 6666004"/>
              <a:gd name="connsiteX352" fmla="*/ 6071829 w 6950890"/>
              <a:gd name="connsiteY352" fmla="*/ 5559552 h 6666004"/>
              <a:gd name="connsiteX353" fmla="*/ 6026109 w 6950890"/>
              <a:gd name="connsiteY353" fmla="*/ 5586984 h 6666004"/>
              <a:gd name="connsiteX354" fmla="*/ 5971245 w 6950890"/>
              <a:gd name="connsiteY354" fmla="*/ 5605272 h 6666004"/>
              <a:gd name="connsiteX355" fmla="*/ 5934669 w 6950890"/>
              <a:gd name="connsiteY355" fmla="*/ 5632704 h 6666004"/>
              <a:gd name="connsiteX356" fmla="*/ 5888949 w 6950890"/>
              <a:gd name="connsiteY356" fmla="*/ 5641848 h 6666004"/>
              <a:gd name="connsiteX357" fmla="*/ 5861517 w 6950890"/>
              <a:gd name="connsiteY357" fmla="*/ 5650992 h 6666004"/>
              <a:gd name="connsiteX358" fmla="*/ 5797509 w 6950890"/>
              <a:gd name="connsiteY358" fmla="*/ 5678424 h 6666004"/>
              <a:gd name="connsiteX359" fmla="*/ 5788365 w 6950890"/>
              <a:gd name="connsiteY359" fmla="*/ 5705856 h 6666004"/>
              <a:gd name="connsiteX360" fmla="*/ 5797509 w 6950890"/>
              <a:gd name="connsiteY360" fmla="*/ 5733288 h 6666004"/>
              <a:gd name="connsiteX361" fmla="*/ 5852373 w 6950890"/>
              <a:gd name="connsiteY361" fmla="*/ 5760720 h 6666004"/>
              <a:gd name="connsiteX362" fmla="*/ 5888949 w 6950890"/>
              <a:gd name="connsiteY362" fmla="*/ 5788152 h 6666004"/>
              <a:gd name="connsiteX363" fmla="*/ 5962101 w 6950890"/>
              <a:gd name="connsiteY363" fmla="*/ 5806440 h 6666004"/>
              <a:gd name="connsiteX364" fmla="*/ 5998677 w 6950890"/>
              <a:gd name="connsiteY364" fmla="*/ 5861304 h 6666004"/>
              <a:gd name="connsiteX365" fmla="*/ 6026109 w 6950890"/>
              <a:gd name="connsiteY365" fmla="*/ 5916168 h 6666004"/>
              <a:gd name="connsiteX366" fmla="*/ 5998677 w 6950890"/>
              <a:gd name="connsiteY366" fmla="*/ 5971032 h 6666004"/>
              <a:gd name="connsiteX367" fmla="*/ 5962101 w 6950890"/>
              <a:gd name="connsiteY367" fmla="*/ 5989320 h 6666004"/>
              <a:gd name="connsiteX368" fmla="*/ 5870661 w 6950890"/>
              <a:gd name="connsiteY368" fmla="*/ 6025896 h 6666004"/>
              <a:gd name="connsiteX369" fmla="*/ 5815797 w 6950890"/>
              <a:gd name="connsiteY369" fmla="*/ 6071616 h 6666004"/>
              <a:gd name="connsiteX370" fmla="*/ 5788365 w 6950890"/>
              <a:gd name="connsiteY370" fmla="*/ 6080760 h 6666004"/>
              <a:gd name="connsiteX371" fmla="*/ 5760933 w 6950890"/>
              <a:gd name="connsiteY371" fmla="*/ 6099048 h 6666004"/>
              <a:gd name="connsiteX372" fmla="*/ 5724357 w 6950890"/>
              <a:gd name="connsiteY372" fmla="*/ 6117336 h 6666004"/>
              <a:gd name="connsiteX373" fmla="*/ 5696925 w 6950890"/>
              <a:gd name="connsiteY373" fmla="*/ 6144768 h 6666004"/>
              <a:gd name="connsiteX374" fmla="*/ 5642061 w 6950890"/>
              <a:gd name="connsiteY374" fmla="*/ 6163056 h 6666004"/>
              <a:gd name="connsiteX375" fmla="*/ 5605485 w 6950890"/>
              <a:gd name="connsiteY375" fmla="*/ 6181344 h 6666004"/>
              <a:gd name="connsiteX376" fmla="*/ 5559765 w 6950890"/>
              <a:gd name="connsiteY376" fmla="*/ 6199632 h 6666004"/>
              <a:gd name="connsiteX377" fmla="*/ 5504901 w 6950890"/>
              <a:gd name="connsiteY377" fmla="*/ 6236208 h 6666004"/>
              <a:gd name="connsiteX378" fmla="*/ 5477469 w 6950890"/>
              <a:gd name="connsiteY378" fmla="*/ 6263640 h 6666004"/>
              <a:gd name="connsiteX379" fmla="*/ 5450037 w 6950890"/>
              <a:gd name="connsiteY379" fmla="*/ 6272784 h 6666004"/>
              <a:gd name="connsiteX380" fmla="*/ 5404317 w 6950890"/>
              <a:gd name="connsiteY380" fmla="*/ 6336792 h 6666004"/>
              <a:gd name="connsiteX381" fmla="*/ 5386029 w 6950890"/>
              <a:gd name="connsiteY381" fmla="*/ 6364224 h 6666004"/>
              <a:gd name="connsiteX382" fmla="*/ 5358597 w 6950890"/>
              <a:gd name="connsiteY382" fmla="*/ 6382512 h 6666004"/>
              <a:gd name="connsiteX383" fmla="*/ 5349453 w 6950890"/>
              <a:gd name="connsiteY383" fmla="*/ 6409944 h 6666004"/>
              <a:gd name="connsiteX384" fmla="*/ 5294589 w 6950890"/>
              <a:gd name="connsiteY384" fmla="*/ 6464808 h 6666004"/>
              <a:gd name="connsiteX385" fmla="*/ 5267157 w 6950890"/>
              <a:gd name="connsiteY385" fmla="*/ 6501384 h 6666004"/>
              <a:gd name="connsiteX386" fmla="*/ 5239725 w 6950890"/>
              <a:gd name="connsiteY386" fmla="*/ 6528816 h 6666004"/>
              <a:gd name="connsiteX387" fmla="*/ 5221437 w 6950890"/>
              <a:gd name="connsiteY387" fmla="*/ 6565392 h 6666004"/>
              <a:gd name="connsiteX388" fmla="*/ 5212293 w 6950890"/>
              <a:gd name="connsiteY388" fmla="*/ 6592824 h 6666004"/>
              <a:gd name="connsiteX389" fmla="*/ 5184861 w 6950890"/>
              <a:gd name="connsiteY389" fmla="*/ 6620256 h 6666004"/>
              <a:gd name="connsiteX390" fmla="*/ 5148285 w 6950890"/>
              <a:gd name="connsiteY390" fmla="*/ 6629400 h 6666004"/>
              <a:gd name="connsiteX391" fmla="*/ 5111709 w 6950890"/>
              <a:gd name="connsiteY391" fmla="*/ 6647688 h 6666004"/>
              <a:gd name="connsiteX392" fmla="*/ 4846533 w 6950890"/>
              <a:gd name="connsiteY392" fmla="*/ 6592824 h 6666004"/>
              <a:gd name="connsiteX393" fmla="*/ 4837389 w 6950890"/>
              <a:gd name="connsiteY393" fmla="*/ 6528816 h 6666004"/>
              <a:gd name="connsiteX394" fmla="*/ 4855677 w 6950890"/>
              <a:gd name="connsiteY394" fmla="*/ 6373368 h 6666004"/>
              <a:gd name="connsiteX395" fmla="*/ 4892253 w 6950890"/>
              <a:gd name="connsiteY395" fmla="*/ 6309360 h 6666004"/>
              <a:gd name="connsiteX396" fmla="*/ 4910541 w 6950890"/>
              <a:gd name="connsiteY396" fmla="*/ 6272784 h 6666004"/>
              <a:gd name="connsiteX397" fmla="*/ 4965405 w 6950890"/>
              <a:gd name="connsiteY397" fmla="*/ 6217920 h 6666004"/>
              <a:gd name="connsiteX398" fmla="*/ 5011125 w 6950890"/>
              <a:gd name="connsiteY398" fmla="*/ 6163056 h 6666004"/>
              <a:gd name="connsiteX399" fmla="*/ 5020269 w 6950890"/>
              <a:gd name="connsiteY399" fmla="*/ 6135624 h 6666004"/>
              <a:gd name="connsiteX400" fmla="*/ 5038557 w 6950890"/>
              <a:gd name="connsiteY400" fmla="*/ 6108192 h 6666004"/>
              <a:gd name="connsiteX401" fmla="*/ 4983693 w 6950890"/>
              <a:gd name="connsiteY401" fmla="*/ 5989320 h 6666004"/>
              <a:gd name="connsiteX402" fmla="*/ 4919685 w 6950890"/>
              <a:gd name="connsiteY402" fmla="*/ 5961888 h 6666004"/>
              <a:gd name="connsiteX403" fmla="*/ 4800813 w 6950890"/>
              <a:gd name="connsiteY403" fmla="*/ 5888736 h 6666004"/>
              <a:gd name="connsiteX404" fmla="*/ 4800813 w 6950890"/>
              <a:gd name="connsiteY404" fmla="*/ 5888736 h 6666004"/>
              <a:gd name="connsiteX405" fmla="*/ 4736805 w 6950890"/>
              <a:gd name="connsiteY405" fmla="*/ 5843016 h 6666004"/>
              <a:gd name="connsiteX406" fmla="*/ 4663653 w 6950890"/>
              <a:gd name="connsiteY406" fmla="*/ 5824728 h 6666004"/>
              <a:gd name="connsiteX407" fmla="*/ 4636221 w 6950890"/>
              <a:gd name="connsiteY407" fmla="*/ 5815584 h 6666004"/>
              <a:gd name="connsiteX408" fmla="*/ 4590501 w 6950890"/>
              <a:gd name="connsiteY408" fmla="*/ 5824728 h 6666004"/>
              <a:gd name="connsiteX409" fmla="*/ 4517349 w 6950890"/>
              <a:gd name="connsiteY409" fmla="*/ 5861304 h 6666004"/>
              <a:gd name="connsiteX410" fmla="*/ 4489917 w 6950890"/>
              <a:gd name="connsiteY410" fmla="*/ 5888736 h 6666004"/>
              <a:gd name="connsiteX411" fmla="*/ 4462485 w 6950890"/>
              <a:gd name="connsiteY411" fmla="*/ 5925312 h 6666004"/>
              <a:gd name="connsiteX412" fmla="*/ 4416765 w 6950890"/>
              <a:gd name="connsiteY412" fmla="*/ 5952744 h 6666004"/>
              <a:gd name="connsiteX413" fmla="*/ 4380189 w 6950890"/>
              <a:gd name="connsiteY413" fmla="*/ 5961888 h 6666004"/>
              <a:gd name="connsiteX414" fmla="*/ 4352757 w 6950890"/>
              <a:gd name="connsiteY414" fmla="*/ 5971032 h 6666004"/>
              <a:gd name="connsiteX415" fmla="*/ 4270461 w 6950890"/>
              <a:gd name="connsiteY415" fmla="*/ 5952744 h 6666004"/>
              <a:gd name="connsiteX416" fmla="*/ 4243029 w 6950890"/>
              <a:gd name="connsiteY416" fmla="*/ 5934456 h 6666004"/>
              <a:gd name="connsiteX417" fmla="*/ 4224741 w 6950890"/>
              <a:gd name="connsiteY417" fmla="*/ 5897880 h 6666004"/>
              <a:gd name="connsiteX418" fmla="*/ 4215597 w 6950890"/>
              <a:gd name="connsiteY418" fmla="*/ 5861304 h 6666004"/>
              <a:gd name="connsiteX419" fmla="*/ 4197309 w 6950890"/>
              <a:gd name="connsiteY419" fmla="*/ 5833872 h 6666004"/>
              <a:gd name="connsiteX420" fmla="*/ 4188165 w 6950890"/>
              <a:gd name="connsiteY420" fmla="*/ 5779008 h 6666004"/>
              <a:gd name="connsiteX421" fmla="*/ 4179021 w 6950890"/>
              <a:gd name="connsiteY421" fmla="*/ 5751576 h 6666004"/>
              <a:gd name="connsiteX422" fmla="*/ 4169877 w 6950890"/>
              <a:gd name="connsiteY422" fmla="*/ 5715000 h 6666004"/>
              <a:gd name="connsiteX423" fmla="*/ 4142445 w 6950890"/>
              <a:gd name="connsiteY423" fmla="*/ 5614416 h 6666004"/>
              <a:gd name="connsiteX424" fmla="*/ 4133301 w 6950890"/>
              <a:gd name="connsiteY424" fmla="*/ 5577840 h 6666004"/>
              <a:gd name="connsiteX425" fmla="*/ 4105869 w 6950890"/>
              <a:gd name="connsiteY425" fmla="*/ 5559552 h 6666004"/>
              <a:gd name="connsiteX426" fmla="*/ 4041861 w 6950890"/>
              <a:gd name="connsiteY426" fmla="*/ 5586984 h 6666004"/>
              <a:gd name="connsiteX427" fmla="*/ 3977853 w 6950890"/>
              <a:gd name="connsiteY427" fmla="*/ 5623560 h 6666004"/>
              <a:gd name="connsiteX428" fmla="*/ 3913845 w 6950890"/>
              <a:gd name="connsiteY428" fmla="*/ 5641848 h 6666004"/>
              <a:gd name="connsiteX429" fmla="*/ 3886413 w 6950890"/>
              <a:gd name="connsiteY429" fmla="*/ 5650992 h 6666004"/>
              <a:gd name="connsiteX430" fmla="*/ 3822405 w 6950890"/>
              <a:gd name="connsiteY430" fmla="*/ 5669280 h 6666004"/>
              <a:gd name="connsiteX431" fmla="*/ 3694389 w 6950890"/>
              <a:gd name="connsiteY431" fmla="*/ 5724144 h 6666004"/>
              <a:gd name="connsiteX432" fmla="*/ 3666957 w 6950890"/>
              <a:gd name="connsiteY432" fmla="*/ 5733288 h 6666004"/>
              <a:gd name="connsiteX433" fmla="*/ 3511509 w 6950890"/>
              <a:gd name="connsiteY433" fmla="*/ 5724144 h 6666004"/>
              <a:gd name="connsiteX434" fmla="*/ 3392637 w 6950890"/>
              <a:gd name="connsiteY434" fmla="*/ 5660136 h 6666004"/>
              <a:gd name="connsiteX435" fmla="*/ 3346917 w 6950890"/>
              <a:gd name="connsiteY435" fmla="*/ 5641848 h 6666004"/>
              <a:gd name="connsiteX436" fmla="*/ 3036021 w 6950890"/>
              <a:gd name="connsiteY436" fmla="*/ 5632704 h 6666004"/>
              <a:gd name="connsiteX437" fmla="*/ 3045165 w 6950890"/>
              <a:gd name="connsiteY437" fmla="*/ 5468112 h 6666004"/>
              <a:gd name="connsiteX438" fmla="*/ 3081741 w 6950890"/>
              <a:gd name="connsiteY438" fmla="*/ 5376672 h 6666004"/>
              <a:gd name="connsiteX439" fmla="*/ 3100029 w 6950890"/>
              <a:gd name="connsiteY439" fmla="*/ 5349240 h 6666004"/>
              <a:gd name="connsiteX440" fmla="*/ 3109173 w 6950890"/>
              <a:gd name="connsiteY440" fmla="*/ 5312664 h 6666004"/>
              <a:gd name="connsiteX441" fmla="*/ 3118317 w 6950890"/>
              <a:gd name="connsiteY441" fmla="*/ 5285232 h 6666004"/>
              <a:gd name="connsiteX442" fmla="*/ 3090885 w 6950890"/>
              <a:gd name="connsiteY442" fmla="*/ 5276088 h 6666004"/>
              <a:gd name="connsiteX443" fmla="*/ 3063453 w 6950890"/>
              <a:gd name="connsiteY443" fmla="*/ 5257800 h 6666004"/>
              <a:gd name="connsiteX444" fmla="*/ 3036021 w 6950890"/>
              <a:gd name="connsiteY444" fmla="*/ 5138928 h 6666004"/>
              <a:gd name="connsiteX445" fmla="*/ 2990301 w 6950890"/>
              <a:gd name="connsiteY445" fmla="*/ 5029200 h 666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</a:cxnLst>
            <a:rect l="l" t="t" r="r" b="b"/>
            <a:pathLst>
              <a:path w="6950890" h="6666004">
                <a:moveTo>
                  <a:pt x="2917149" y="5431536"/>
                </a:moveTo>
                <a:cubicBezTo>
                  <a:pt x="2923245" y="5416296"/>
                  <a:pt x="2929674" y="5401185"/>
                  <a:pt x="2935437" y="5385816"/>
                </a:cubicBezTo>
                <a:cubicBezTo>
                  <a:pt x="2938821" y="5376791"/>
                  <a:pt x="2939900" y="5366810"/>
                  <a:pt x="2944581" y="5358384"/>
                </a:cubicBezTo>
                <a:cubicBezTo>
                  <a:pt x="2955255" y="5339171"/>
                  <a:pt x="2968965" y="5321808"/>
                  <a:pt x="2981157" y="5303520"/>
                </a:cubicBezTo>
                <a:lnTo>
                  <a:pt x="2999445" y="5276088"/>
                </a:lnTo>
                <a:cubicBezTo>
                  <a:pt x="3002493" y="5236464"/>
                  <a:pt x="3003660" y="5196650"/>
                  <a:pt x="3008589" y="5157216"/>
                </a:cubicBezTo>
                <a:cubicBezTo>
                  <a:pt x="3009785" y="5147652"/>
                  <a:pt x="3017733" y="5139423"/>
                  <a:pt x="3017733" y="5129784"/>
                </a:cubicBezTo>
                <a:cubicBezTo>
                  <a:pt x="3017733" y="5099152"/>
                  <a:pt x="3012921" y="5068668"/>
                  <a:pt x="3008589" y="5038344"/>
                </a:cubicBezTo>
                <a:cubicBezTo>
                  <a:pt x="3006812" y="5025903"/>
                  <a:pt x="3008987" y="5009947"/>
                  <a:pt x="2999445" y="5001768"/>
                </a:cubicBezTo>
                <a:cubicBezTo>
                  <a:pt x="2984809" y="4989223"/>
                  <a:pt x="2960621" y="4994173"/>
                  <a:pt x="2944581" y="4983480"/>
                </a:cubicBezTo>
                <a:cubicBezTo>
                  <a:pt x="2935437" y="4977384"/>
                  <a:pt x="2926979" y="4970107"/>
                  <a:pt x="2917149" y="4965192"/>
                </a:cubicBezTo>
                <a:cubicBezTo>
                  <a:pt x="2901784" y="4957509"/>
                  <a:pt x="2867790" y="4951299"/>
                  <a:pt x="2853141" y="4946904"/>
                </a:cubicBezTo>
                <a:cubicBezTo>
                  <a:pt x="2834677" y="4941365"/>
                  <a:pt x="2816565" y="4934712"/>
                  <a:pt x="2798277" y="4928616"/>
                </a:cubicBezTo>
                <a:lnTo>
                  <a:pt x="2743413" y="4910328"/>
                </a:lnTo>
                <a:cubicBezTo>
                  <a:pt x="2734269" y="4907280"/>
                  <a:pt x="2725332" y="4903522"/>
                  <a:pt x="2715981" y="4901184"/>
                </a:cubicBezTo>
                <a:cubicBezTo>
                  <a:pt x="2703789" y="4898136"/>
                  <a:pt x="2691489" y="4895492"/>
                  <a:pt x="2679405" y="4892040"/>
                </a:cubicBezTo>
                <a:cubicBezTo>
                  <a:pt x="2670137" y="4889392"/>
                  <a:pt x="2661500" y="4884362"/>
                  <a:pt x="2651973" y="4882896"/>
                </a:cubicBezTo>
                <a:cubicBezTo>
                  <a:pt x="2621697" y="4878238"/>
                  <a:pt x="2591013" y="4876800"/>
                  <a:pt x="2560533" y="4873752"/>
                </a:cubicBezTo>
                <a:cubicBezTo>
                  <a:pt x="2494760" y="4851828"/>
                  <a:pt x="2576897" y="4878427"/>
                  <a:pt x="2496525" y="4855464"/>
                </a:cubicBezTo>
                <a:cubicBezTo>
                  <a:pt x="2487257" y="4852816"/>
                  <a:pt x="2478237" y="4849368"/>
                  <a:pt x="2469093" y="4846320"/>
                </a:cubicBezTo>
                <a:cubicBezTo>
                  <a:pt x="2388950" y="4766177"/>
                  <a:pt x="2490612" y="4864253"/>
                  <a:pt x="2414229" y="4800600"/>
                </a:cubicBezTo>
                <a:cubicBezTo>
                  <a:pt x="2382670" y="4774301"/>
                  <a:pt x="2378155" y="4751999"/>
                  <a:pt x="2331933" y="4736592"/>
                </a:cubicBezTo>
                <a:cubicBezTo>
                  <a:pt x="2313645" y="4730496"/>
                  <a:pt x="2293109" y="4728997"/>
                  <a:pt x="2277069" y="4718304"/>
                </a:cubicBezTo>
                <a:cubicBezTo>
                  <a:pt x="2267925" y="4712208"/>
                  <a:pt x="2259738" y="4704345"/>
                  <a:pt x="2249637" y="4700016"/>
                </a:cubicBezTo>
                <a:cubicBezTo>
                  <a:pt x="2208620" y="4682437"/>
                  <a:pt x="2221217" y="4699522"/>
                  <a:pt x="2185629" y="4681728"/>
                </a:cubicBezTo>
                <a:cubicBezTo>
                  <a:pt x="2175799" y="4676813"/>
                  <a:pt x="2168240" y="4667903"/>
                  <a:pt x="2158197" y="4663440"/>
                </a:cubicBezTo>
                <a:cubicBezTo>
                  <a:pt x="2140581" y="4655611"/>
                  <a:pt x="2103333" y="4645152"/>
                  <a:pt x="2103333" y="4645152"/>
                </a:cubicBezTo>
                <a:cubicBezTo>
                  <a:pt x="2015822" y="4557641"/>
                  <a:pt x="2127869" y="4661509"/>
                  <a:pt x="2048469" y="4608576"/>
                </a:cubicBezTo>
                <a:cubicBezTo>
                  <a:pt x="2037709" y="4601403"/>
                  <a:pt x="2032341" y="4587424"/>
                  <a:pt x="2021037" y="4581144"/>
                </a:cubicBezTo>
                <a:cubicBezTo>
                  <a:pt x="2004186" y="4571782"/>
                  <a:pt x="1966173" y="4562856"/>
                  <a:pt x="1966173" y="4562856"/>
                </a:cubicBezTo>
                <a:cubicBezTo>
                  <a:pt x="1960077" y="4544568"/>
                  <a:pt x="1958578" y="4524032"/>
                  <a:pt x="1947885" y="4507992"/>
                </a:cubicBezTo>
                <a:cubicBezTo>
                  <a:pt x="1941789" y="4498848"/>
                  <a:pt x="1934512" y="4490390"/>
                  <a:pt x="1929597" y="4480560"/>
                </a:cubicBezTo>
                <a:cubicBezTo>
                  <a:pt x="1891739" y="4404844"/>
                  <a:pt x="1954576" y="4504312"/>
                  <a:pt x="1902165" y="4425696"/>
                </a:cubicBezTo>
                <a:cubicBezTo>
                  <a:pt x="1907688" y="4411889"/>
                  <a:pt x="1922628" y="4365435"/>
                  <a:pt x="1938741" y="4352544"/>
                </a:cubicBezTo>
                <a:cubicBezTo>
                  <a:pt x="1946267" y="4346523"/>
                  <a:pt x="1957552" y="4347711"/>
                  <a:pt x="1966173" y="4343400"/>
                </a:cubicBezTo>
                <a:cubicBezTo>
                  <a:pt x="1976003" y="4338485"/>
                  <a:pt x="1983315" y="4328971"/>
                  <a:pt x="1993605" y="4325112"/>
                </a:cubicBezTo>
                <a:cubicBezTo>
                  <a:pt x="2014550" y="4317258"/>
                  <a:pt x="2101176" y="4308237"/>
                  <a:pt x="2112477" y="4306824"/>
                </a:cubicBezTo>
                <a:cubicBezTo>
                  <a:pt x="2109429" y="4282440"/>
                  <a:pt x="2107373" y="4257911"/>
                  <a:pt x="2103333" y="4233672"/>
                </a:cubicBezTo>
                <a:cubicBezTo>
                  <a:pt x="2101267" y="4221276"/>
                  <a:pt x="2096915" y="4209364"/>
                  <a:pt x="2094189" y="4197096"/>
                </a:cubicBezTo>
                <a:cubicBezTo>
                  <a:pt x="2090818" y="4181924"/>
                  <a:pt x="2088814" y="4166454"/>
                  <a:pt x="2085045" y="4151376"/>
                </a:cubicBezTo>
                <a:cubicBezTo>
                  <a:pt x="2073553" y="4105409"/>
                  <a:pt x="2079962" y="4141210"/>
                  <a:pt x="2057613" y="4096512"/>
                </a:cubicBezTo>
                <a:cubicBezTo>
                  <a:pt x="2050305" y="4081896"/>
                  <a:pt x="2043231" y="4046176"/>
                  <a:pt x="2039325" y="4032504"/>
                </a:cubicBezTo>
                <a:cubicBezTo>
                  <a:pt x="2036677" y="4023236"/>
                  <a:pt x="2032829" y="4014340"/>
                  <a:pt x="2030181" y="4005072"/>
                </a:cubicBezTo>
                <a:cubicBezTo>
                  <a:pt x="2026275" y="3991400"/>
                  <a:pt x="2019201" y="3955680"/>
                  <a:pt x="2011893" y="3941064"/>
                </a:cubicBezTo>
                <a:cubicBezTo>
                  <a:pt x="2006978" y="3931234"/>
                  <a:pt x="2001876" y="3920869"/>
                  <a:pt x="1993605" y="3913632"/>
                </a:cubicBezTo>
                <a:cubicBezTo>
                  <a:pt x="1972803" y="3895431"/>
                  <a:pt x="1930242" y="3870801"/>
                  <a:pt x="1902165" y="3858768"/>
                </a:cubicBezTo>
                <a:cubicBezTo>
                  <a:pt x="1893306" y="3854971"/>
                  <a:pt x="1883159" y="3854305"/>
                  <a:pt x="1874733" y="3849624"/>
                </a:cubicBezTo>
                <a:cubicBezTo>
                  <a:pt x="1785660" y="3800139"/>
                  <a:pt x="1854773" y="3821774"/>
                  <a:pt x="1783293" y="3803904"/>
                </a:cubicBezTo>
                <a:cubicBezTo>
                  <a:pt x="1739821" y="3774923"/>
                  <a:pt x="1766287" y="3789091"/>
                  <a:pt x="1700997" y="3767328"/>
                </a:cubicBezTo>
                <a:lnTo>
                  <a:pt x="1646133" y="3749040"/>
                </a:lnTo>
                <a:cubicBezTo>
                  <a:pt x="1636989" y="3745992"/>
                  <a:pt x="1628208" y="3741481"/>
                  <a:pt x="1618701" y="3739896"/>
                </a:cubicBezTo>
                <a:lnTo>
                  <a:pt x="1563837" y="3730752"/>
                </a:lnTo>
                <a:cubicBezTo>
                  <a:pt x="1535426" y="3711812"/>
                  <a:pt x="1510224" y="3707055"/>
                  <a:pt x="1545549" y="3657600"/>
                </a:cubicBezTo>
                <a:cubicBezTo>
                  <a:pt x="1552854" y="3647374"/>
                  <a:pt x="1570041" y="3651908"/>
                  <a:pt x="1582125" y="3648456"/>
                </a:cubicBezTo>
                <a:cubicBezTo>
                  <a:pt x="1591393" y="3645808"/>
                  <a:pt x="1600206" y="3641650"/>
                  <a:pt x="1609557" y="3639312"/>
                </a:cubicBezTo>
                <a:lnTo>
                  <a:pt x="1682709" y="3621024"/>
                </a:lnTo>
                <a:cubicBezTo>
                  <a:pt x="1711274" y="3578177"/>
                  <a:pt x="1705843" y="3599534"/>
                  <a:pt x="1691853" y="3529584"/>
                </a:cubicBezTo>
                <a:cubicBezTo>
                  <a:pt x="1688134" y="3510991"/>
                  <a:pt x="1677907" y="3488206"/>
                  <a:pt x="1664421" y="3474720"/>
                </a:cubicBezTo>
                <a:cubicBezTo>
                  <a:pt x="1656650" y="3466949"/>
                  <a:pt x="1646819" y="3461347"/>
                  <a:pt x="1636989" y="3456432"/>
                </a:cubicBezTo>
                <a:cubicBezTo>
                  <a:pt x="1628368" y="3452121"/>
                  <a:pt x="1618178" y="3451599"/>
                  <a:pt x="1609557" y="3447288"/>
                </a:cubicBezTo>
                <a:cubicBezTo>
                  <a:pt x="1599727" y="3442373"/>
                  <a:pt x="1591955" y="3433915"/>
                  <a:pt x="1582125" y="3429000"/>
                </a:cubicBezTo>
                <a:cubicBezTo>
                  <a:pt x="1551487" y="3413681"/>
                  <a:pt x="1498472" y="3413609"/>
                  <a:pt x="1472397" y="3410712"/>
                </a:cubicBezTo>
                <a:cubicBezTo>
                  <a:pt x="1403245" y="3376136"/>
                  <a:pt x="1465343" y="3401916"/>
                  <a:pt x="1353525" y="3383280"/>
                </a:cubicBezTo>
                <a:cubicBezTo>
                  <a:pt x="1344018" y="3381695"/>
                  <a:pt x="1335620" y="3375602"/>
                  <a:pt x="1326093" y="3374136"/>
                </a:cubicBezTo>
                <a:cubicBezTo>
                  <a:pt x="1218018" y="3357509"/>
                  <a:pt x="990976" y="3357608"/>
                  <a:pt x="932901" y="3355848"/>
                </a:cubicBezTo>
                <a:lnTo>
                  <a:pt x="850605" y="3300984"/>
                </a:lnTo>
                <a:cubicBezTo>
                  <a:pt x="841461" y="3294888"/>
                  <a:pt x="833599" y="3286171"/>
                  <a:pt x="823173" y="3282696"/>
                </a:cubicBezTo>
                <a:cubicBezTo>
                  <a:pt x="785753" y="3270223"/>
                  <a:pt x="781896" y="3267120"/>
                  <a:pt x="731733" y="3264408"/>
                </a:cubicBezTo>
                <a:cubicBezTo>
                  <a:pt x="640376" y="3259470"/>
                  <a:pt x="548853" y="3258312"/>
                  <a:pt x="457413" y="3255264"/>
                </a:cubicBezTo>
                <a:lnTo>
                  <a:pt x="439125" y="3200400"/>
                </a:lnTo>
                <a:cubicBezTo>
                  <a:pt x="436077" y="3191256"/>
                  <a:pt x="434292" y="3181589"/>
                  <a:pt x="429981" y="3172968"/>
                </a:cubicBezTo>
                <a:cubicBezTo>
                  <a:pt x="407382" y="3127771"/>
                  <a:pt x="416004" y="3149324"/>
                  <a:pt x="402549" y="3108960"/>
                </a:cubicBezTo>
                <a:cubicBezTo>
                  <a:pt x="398934" y="3083653"/>
                  <a:pt x="392837" y="3013715"/>
                  <a:pt x="375117" y="2990088"/>
                </a:cubicBezTo>
                <a:lnTo>
                  <a:pt x="347685" y="2953512"/>
                </a:lnTo>
                <a:cubicBezTo>
                  <a:pt x="344637" y="2944368"/>
                  <a:pt x="342852" y="2934701"/>
                  <a:pt x="338541" y="2926080"/>
                </a:cubicBezTo>
                <a:cubicBezTo>
                  <a:pt x="322387" y="2893772"/>
                  <a:pt x="291068" y="2883921"/>
                  <a:pt x="329397" y="2834640"/>
                </a:cubicBezTo>
                <a:cubicBezTo>
                  <a:pt x="337980" y="2823605"/>
                  <a:pt x="403504" y="2813708"/>
                  <a:pt x="420837" y="2807208"/>
                </a:cubicBezTo>
                <a:cubicBezTo>
                  <a:pt x="433600" y="2802422"/>
                  <a:pt x="444757" y="2793982"/>
                  <a:pt x="457413" y="2788920"/>
                </a:cubicBezTo>
                <a:cubicBezTo>
                  <a:pt x="475311" y="2781761"/>
                  <a:pt x="493989" y="2776728"/>
                  <a:pt x="512277" y="2770632"/>
                </a:cubicBezTo>
                <a:cubicBezTo>
                  <a:pt x="521421" y="2767584"/>
                  <a:pt x="531088" y="2765799"/>
                  <a:pt x="539709" y="2761488"/>
                </a:cubicBezTo>
                <a:cubicBezTo>
                  <a:pt x="551901" y="2755392"/>
                  <a:pt x="564450" y="2749963"/>
                  <a:pt x="576285" y="2743200"/>
                </a:cubicBezTo>
                <a:cubicBezTo>
                  <a:pt x="585827" y="2737748"/>
                  <a:pt x="593427" y="2728771"/>
                  <a:pt x="603717" y="2724912"/>
                </a:cubicBezTo>
                <a:cubicBezTo>
                  <a:pt x="618269" y="2719455"/>
                  <a:pt x="634359" y="2719537"/>
                  <a:pt x="649437" y="2715768"/>
                </a:cubicBezTo>
                <a:cubicBezTo>
                  <a:pt x="679723" y="2708196"/>
                  <a:pt x="677482" y="2706215"/>
                  <a:pt x="704301" y="2688336"/>
                </a:cubicBezTo>
                <a:cubicBezTo>
                  <a:pt x="710397" y="2679192"/>
                  <a:pt x="718126" y="2670947"/>
                  <a:pt x="722589" y="2660904"/>
                </a:cubicBezTo>
                <a:lnTo>
                  <a:pt x="750021" y="2578608"/>
                </a:lnTo>
                <a:lnTo>
                  <a:pt x="759165" y="2551176"/>
                </a:lnTo>
                <a:lnTo>
                  <a:pt x="768309" y="2523744"/>
                </a:lnTo>
                <a:cubicBezTo>
                  <a:pt x="755104" y="2365287"/>
                  <a:pt x="780467" y="2455866"/>
                  <a:pt x="740877" y="2386584"/>
                </a:cubicBezTo>
                <a:cubicBezTo>
                  <a:pt x="734114" y="2374749"/>
                  <a:pt x="732228" y="2359647"/>
                  <a:pt x="722589" y="2350008"/>
                </a:cubicBezTo>
                <a:cubicBezTo>
                  <a:pt x="715773" y="2343192"/>
                  <a:pt x="704301" y="2343912"/>
                  <a:pt x="695157" y="2340864"/>
                </a:cubicBezTo>
                <a:cubicBezTo>
                  <a:pt x="692109" y="2331720"/>
                  <a:pt x="692829" y="2320248"/>
                  <a:pt x="686013" y="2313432"/>
                </a:cubicBezTo>
                <a:cubicBezTo>
                  <a:pt x="679197" y="2306616"/>
                  <a:pt x="667202" y="2308599"/>
                  <a:pt x="658581" y="2304288"/>
                </a:cubicBezTo>
                <a:cubicBezTo>
                  <a:pt x="587677" y="2268836"/>
                  <a:pt x="672668" y="2299840"/>
                  <a:pt x="603717" y="2276856"/>
                </a:cubicBezTo>
                <a:cubicBezTo>
                  <a:pt x="579333" y="2203704"/>
                  <a:pt x="615909" y="2289048"/>
                  <a:pt x="567141" y="2240280"/>
                </a:cubicBezTo>
                <a:cubicBezTo>
                  <a:pt x="460461" y="2133600"/>
                  <a:pt x="580857" y="2218944"/>
                  <a:pt x="503133" y="2167128"/>
                </a:cubicBezTo>
                <a:lnTo>
                  <a:pt x="466557" y="2112264"/>
                </a:lnTo>
                <a:cubicBezTo>
                  <a:pt x="460461" y="2103120"/>
                  <a:pt x="451744" y="2095258"/>
                  <a:pt x="448269" y="2084832"/>
                </a:cubicBezTo>
                <a:cubicBezTo>
                  <a:pt x="445221" y="2075688"/>
                  <a:pt x="443806" y="2065826"/>
                  <a:pt x="439125" y="2057400"/>
                </a:cubicBezTo>
                <a:cubicBezTo>
                  <a:pt x="428451" y="2038187"/>
                  <a:pt x="409500" y="2023388"/>
                  <a:pt x="402549" y="2002536"/>
                </a:cubicBezTo>
                <a:cubicBezTo>
                  <a:pt x="379565" y="1933585"/>
                  <a:pt x="410569" y="2018576"/>
                  <a:pt x="375117" y="1947672"/>
                </a:cubicBezTo>
                <a:cubicBezTo>
                  <a:pt x="360243" y="1917924"/>
                  <a:pt x="373890" y="1919013"/>
                  <a:pt x="347685" y="1892808"/>
                </a:cubicBezTo>
                <a:cubicBezTo>
                  <a:pt x="339914" y="1885037"/>
                  <a:pt x="329795" y="1879972"/>
                  <a:pt x="320253" y="1874520"/>
                </a:cubicBezTo>
                <a:cubicBezTo>
                  <a:pt x="277639" y="1850169"/>
                  <a:pt x="292105" y="1859946"/>
                  <a:pt x="247101" y="1847088"/>
                </a:cubicBezTo>
                <a:cubicBezTo>
                  <a:pt x="237833" y="1844440"/>
                  <a:pt x="229020" y="1840282"/>
                  <a:pt x="219669" y="1837944"/>
                </a:cubicBezTo>
                <a:cubicBezTo>
                  <a:pt x="204591" y="1834175"/>
                  <a:pt x="189027" y="1832569"/>
                  <a:pt x="173949" y="1828800"/>
                </a:cubicBezTo>
                <a:cubicBezTo>
                  <a:pt x="164598" y="1826462"/>
                  <a:pt x="155926" y="1821747"/>
                  <a:pt x="146517" y="1819656"/>
                </a:cubicBezTo>
                <a:cubicBezTo>
                  <a:pt x="128418" y="1815634"/>
                  <a:pt x="109752" y="1814534"/>
                  <a:pt x="91653" y="1810512"/>
                </a:cubicBezTo>
                <a:cubicBezTo>
                  <a:pt x="82244" y="1808421"/>
                  <a:pt x="73630" y="1803459"/>
                  <a:pt x="64221" y="1801368"/>
                </a:cubicBezTo>
                <a:cubicBezTo>
                  <a:pt x="46122" y="1797346"/>
                  <a:pt x="27645" y="1795272"/>
                  <a:pt x="9357" y="1792224"/>
                </a:cubicBezTo>
                <a:cubicBezTo>
                  <a:pt x="6309" y="1783080"/>
                  <a:pt x="-1372" y="1774299"/>
                  <a:pt x="213" y="1764792"/>
                </a:cubicBezTo>
                <a:cubicBezTo>
                  <a:pt x="5496" y="1733094"/>
                  <a:pt x="24171" y="1737543"/>
                  <a:pt x="45933" y="1728216"/>
                </a:cubicBezTo>
                <a:cubicBezTo>
                  <a:pt x="58462" y="1722846"/>
                  <a:pt x="69853" y="1714990"/>
                  <a:pt x="82509" y="1709928"/>
                </a:cubicBezTo>
                <a:cubicBezTo>
                  <a:pt x="100407" y="1702769"/>
                  <a:pt x="119085" y="1697736"/>
                  <a:pt x="137373" y="1691640"/>
                </a:cubicBezTo>
                <a:cubicBezTo>
                  <a:pt x="146517" y="1688592"/>
                  <a:pt x="156184" y="1686807"/>
                  <a:pt x="164805" y="1682496"/>
                </a:cubicBezTo>
                <a:cubicBezTo>
                  <a:pt x="176997" y="1676400"/>
                  <a:pt x="189546" y="1670971"/>
                  <a:pt x="201381" y="1664208"/>
                </a:cubicBezTo>
                <a:cubicBezTo>
                  <a:pt x="210923" y="1658756"/>
                  <a:pt x="218523" y="1649779"/>
                  <a:pt x="228813" y="1645920"/>
                </a:cubicBezTo>
                <a:cubicBezTo>
                  <a:pt x="243365" y="1640463"/>
                  <a:pt x="259455" y="1640545"/>
                  <a:pt x="274533" y="1636776"/>
                </a:cubicBezTo>
                <a:cubicBezTo>
                  <a:pt x="304819" y="1629204"/>
                  <a:pt x="302578" y="1627223"/>
                  <a:pt x="329397" y="1609344"/>
                </a:cubicBezTo>
                <a:cubicBezTo>
                  <a:pt x="374803" y="1541236"/>
                  <a:pt x="316445" y="1624886"/>
                  <a:pt x="375117" y="1554480"/>
                </a:cubicBezTo>
                <a:cubicBezTo>
                  <a:pt x="382152" y="1546037"/>
                  <a:pt x="387309" y="1536192"/>
                  <a:pt x="393405" y="1527048"/>
                </a:cubicBezTo>
                <a:cubicBezTo>
                  <a:pt x="389951" y="1468332"/>
                  <a:pt x="399513" y="1401093"/>
                  <a:pt x="375117" y="1344168"/>
                </a:cubicBezTo>
                <a:cubicBezTo>
                  <a:pt x="369747" y="1331639"/>
                  <a:pt x="363592" y="1319427"/>
                  <a:pt x="356829" y="1307592"/>
                </a:cubicBezTo>
                <a:cubicBezTo>
                  <a:pt x="351377" y="1298050"/>
                  <a:pt x="343004" y="1290203"/>
                  <a:pt x="338541" y="1280160"/>
                </a:cubicBezTo>
                <a:cubicBezTo>
                  <a:pt x="330712" y="1262544"/>
                  <a:pt x="320253" y="1225296"/>
                  <a:pt x="320253" y="1225296"/>
                </a:cubicBezTo>
                <a:cubicBezTo>
                  <a:pt x="317205" y="1188720"/>
                  <a:pt x="320566" y="1151032"/>
                  <a:pt x="311109" y="1115568"/>
                </a:cubicBezTo>
                <a:cubicBezTo>
                  <a:pt x="307777" y="1103073"/>
                  <a:pt x="290850" y="1098896"/>
                  <a:pt x="283677" y="1088136"/>
                </a:cubicBezTo>
                <a:cubicBezTo>
                  <a:pt x="278330" y="1080116"/>
                  <a:pt x="280554" y="1068230"/>
                  <a:pt x="274533" y="1060704"/>
                </a:cubicBezTo>
                <a:cubicBezTo>
                  <a:pt x="261641" y="1044590"/>
                  <a:pt x="237740" y="1039296"/>
                  <a:pt x="219669" y="1033272"/>
                </a:cubicBezTo>
                <a:cubicBezTo>
                  <a:pt x="201381" y="978408"/>
                  <a:pt x="207477" y="1014984"/>
                  <a:pt x="237957" y="923544"/>
                </a:cubicBezTo>
                <a:cubicBezTo>
                  <a:pt x="241005" y="914400"/>
                  <a:pt x="239081" y="901459"/>
                  <a:pt x="247101" y="896112"/>
                </a:cubicBezTo>
                <a:cubicBezTo>
                  <a:pt x="265389" y="883920"/>
                  <a:pt x="280642" y="864867"/>
                  <a:pt x="301965" y="859536"/>
                </a:cubicBezTo>
                <a:cubicBezTo>
                  <a:pt x="320526" y="854896"/>
                  <a:pt x="347608" y="849119"/>
                  <a:pt x="365973" y="841248"/>
                </a:cubicBezTo>
                <a:cubicBezTo>
                  <a:pt x="378502" y="835878"/>
                  <a:pt x="389893" y="828022"/>
                  <a:pt x="402549" y="822960"/>
                </a:cubicBezTo>
                <a:cubicBezTo>
                  <a:pt x="420447" y="815801"/>
                  <a:pt x="441373" y="815365"/>
                  <a:pt x="457413" y="804672"/>
                </a:cubicBezTo>
                <a:cubicBezTo>
                  <a:pt x="466557" y="798576"/>
                  <a:pt x="475902" y="792772"/>
                  <a:pt x="484845" y="786384"/>
                </a:cubicBezTo>
                <a:cubicBezTo>
                  <a:pt x="564239" y="729674"/>
                  <a:pt x="484204" y="783763"/>
                  <a:pt x="548853" y="740664"/>
                </a:cubicBezTo>
                <a:cubicBezTo>
                  <a:pt x="593883" y="673120"/>
                  <a:pt x="572241" y="703384"/>
                  <a:pt x="612861" y="649224"/>
                </a:cubicBezTo>
                <a:cubicBezTo>
                  <a:pt x="615292" y="639501"/>
                  <a:pt x="627252" y="580419"/>
                  <a:pt x="640293" y="576072"/>
                </a:cubicBezTo>
                <a:cubicBezTo>
                  <a:pt x="653225" y="571761"/>
                  <a:pt x="665310" y="587136"/>
                  <a:pt x="676869" y="594360"/>
                </a:cubicBezTo>
                <a:cubicBezTo>
                  <a:pt x="820754" y="684288"/>
                  <a:pt x="597863" y="559429"/>
                  <a:pt x="759165" y="640080"/>
                </a:cubicBezTo>
                <a:cubicBezTo>
                  <a:pt x="768995" y="644995"/>
                  <a:pt x="776496" y="654039"/>
                  <a:pt x="786597" y="658368"/>
                </a:cubicBezTo>
                <a:cubicBezTo>
                  <a:pt x="806217" y="666776"/>
                  <a:pt x="862328" y="673165"/>
                  <a:pt x="878037" y="676656"/>
                </a:cubicBezTo>
                <a:cubicBezTo>
                  <a:pt x="887446" y="678747"/>
                  <a:pt x="896201" y="683152"/>
                  <a:pt x="905469" y="685800"/>
                </a:cubicBezTo>
                <a:cubicBezTo>
                  <a:pt x="917553" y="689252"/>
                  <a:pt x="929961" y="691492"/>
                  <a:pt x="942045" y="694944"/>
                </a:cubicBezTo>
                <a:cubicBezTo>
                  <a:pt x="951313" y="697592"/>
                  <a:pt x="959891" y="703079"/>
                  <a:pt x="969477" y="704088"/>
                </a:cubicBezTo>
                <a:cubicBezTo>
                  <a:pt x="1018072" y="709203"/>
                  <a:pt x="1067013" y="710184"/>
                  <a:pt x="1115781" y="713232"/>
                </a:cubicBezTo>
                <a:cubicBezTo>
                  <a:pt x="1184989" y="736301"/>
                  <a:pt x="1093210" y="707946"/>
                  <a:pt x="1234653" y="731520"/>
                </a:cubicBezTo>
                <a:cubicBezTo>
                  <a:pt x="1259445" y="735652"/>
                  <a:pt x="1307805" y="749808"/>
                  <a:pt x="1307805" y="749808"/>
                </a:cubicBezTo>
                <a:cubicBezTo>
                  <a:pt x="1353525" y="746760"/>
                  <a:pt x="1399424" y="745724"/>
                  <a:pt x="1444965" y="740664"/>
                </a:cubicBezTo>
                <a:cubicBezTo>
                  <a:pt x="1454545" y="739600"/>
                  <a:pt x="1467050" y="739540"/>
                  <a:pt x="1472397" y="731520"/>
                </a:cubicBezTo>
                <a:cubicBezTo>
                  <a:pt x="1481018" y="718588"/>
                  <a:pt x="1478493" y="701040"/>
                  <a:pt x="1481541" y="685800"/>
                </a:cubicBezTo>
                <a:cubicBezTo>
                  <a:pt x="1478493" y="655320"/>
                  <a:pt x="1478042" y="624467"/>
                  <a:pt x="1472397" y="594360"/>
                </a:cubicBezTo>
                <a:cubicBezTo>
                  <a:pt x="1468844" y="575413"/>
                  <a:pt x="1454109" y="539496"/>
                  <a:pt x="1454109" y="539496"/>
                </a:cubicBezTo>
                <a:cubicBezTo>
                  <a:pt x="1457157" y="527304"/>
                  <a:pt x="1454367" y="511806"/>
                  <a:pt x="1463253" y="502920"/>
                </a:cubicBezTo>
                <a:cubicBezTo>
                  <a:pt x="1472139" y="494034"/>
                  <a:pt x="1487745" y="497228"/>
                  <a:pt x="1499829" y="493776"/>
                </a:cubicBezTo>
                <a:cubicBezTo>
                  <a:pt x="1509097" y="491128"/>
                  <a:pt x="1518117" y="487680"/>
                  <a:pt x="1527261" y="484632"/>
                </a:cubicBezTo>
                <a:cubicBezTo>
                  <a:pt x="1566885" y="487680"/>
                  <a:pt x="1606635" y="489387"/>
                  <a:pt x="1646133" y="493776"/>
                </a:cubicBezTo>
                <a:cubicBezTo>
                  <a:pt x="1706799" y="500517"/>
                  <a:pt x="1673701" y="500668"/>
                  <a:pt x="1719285" y="512064"/>
                </a:cubicBezTo>
                <a:cubicBezTo>
                  <a:pt x="1734363" y="515833"/>
                  <a:pt x="1749765" y="518160"/>
                  <a:pt x="1765005" y="521208"/>
                </a:cubicBezTo>
                <a:cubicBezTo>
                  <a:pt x="1835109" y="518160"/>
                  <a:pt x="1905576" y="519813"/>
                  <a:pt x="1975317" y="512064"/>
                </a:cubicBezTo>
                <a:cubicBezTo>
                  <a:pt x="1988865" y="510559"/>
                  <a:pt x="1999130" y="498562"/>
                  <a:pt x="2011893" y="493776"/>
                </a:cubicBezTo>
                <a:cubicBezTo>
                  <a:pt x="2023660" y="489363"/>
                  <a:pt x="2036277" y="487680"/>
                  <a:pt x="2048469" y="484632"/>
                </a:cubicBezTo>
                <a:cubicBezTo>
                  <a:pt x="2038037" y="453335"/>
                  <a:pt x="2023992" y="395162"/>
                  <a:pt x="1993605" y="374904"/>
                </a:cubicBezTo>
                <a:cubicBezTo>
                  <a:pt x="1912912" y="321109"/>
                  <a:pt x="2041889" y="403618"/>
                  <a:pt x="1911309" y="338328"/>
                </a:cubicBezTo>
                <a:cubicBezTo>
                  <a:pt x="1899117" y="332232"/>
                  <a:pt x="1887262" y="325410"/>
                  <a:pt x="1874733" y="320040"/>
                </a:cubicBezTo>
                <a:cubicBezTo>
                  <a:pt x="1865874" y="316243"/>
                  <a:pt x="1855922" y="315207"/>
                  <a:pt x="1847301" y="310896"/>
                </a:cubicBezTo>
                <a:cubicBezTo>
                  <a:pt x="1837471" y="305981"/>
                  <a:pt x="1830471" y="295500"/>
                  <a:pt x="1819869" y="292608"/>
                </a:cubicBezTo>
                <a:cubicBezTo>
                  <a:pt x="1796161" y="286142"/>
                  <a:pt x="1771101" y="286512"/>
                  <a:pt x="1746717" y="283464"/>
                </a:cubicBezTo>
                <a:cubicBezTo>
                  <a:pt x="1680944" y="261540"/>
                  <a:pt x="1763081" y="288139"/>
                  <a:pt x="1682709" y="265176"/>
                </a:cubicBezTo>
                <a:cubicBezTo>
                  <a:pt x="1673441" y="262528"/>
                  <a:pt x="1664669" y="258199"/>
                  <a:pt x="1655277" y="256032"/>
                </a:cubicBezTo>
                <a:cubicBezTo>
                  <a:pt x="1624989" y="249043"/>
                  <a:pt x="1593326" y="247574"/>
                  <a:pt x="1563837" y="237744"/>
                </a:cubicBezTo>
                <a:cubicBezTo>
                  <a:pt x="1518816" y="222737"/>
                  <a:pt x="1545912" y="230185"/>
                  <a:pt x="1481541" y="219456"/>
                </a:cubicBezTo>
                <a:cubicBezTo>
                  <a:pt x="1472397" y="210312"/>
                  <a:pt x="1455713" y="204856"/>
                  <a:pt x="1454109" y="192024"/>
                </a:cubicBezTo>
                <a:cubicBezTo>
                  <a:pt x="1452073" y="175737"/>
                  <a:pt x="1461889" y="158914"/>
                  <a:pt x="1472397" y="146304"/>
                </a:cubicBezTo>
                <a:cubicBezTo>
                  <a:pt x="1478567" y="138899"/>
                  <a:pt x="1490970" y="140957"/>
                  <a:pt x="1499829" y="137160"/>
                </a:cubicBezTo>
                <a:cubicBezTo>
                  <a:pt x="1512358" y="131790"/>
                  <a:pt x="1523876" y="124242"/>
                  <a:pt x="1536405" y="118872"/>
                </a:cubicBezTo>
                <a:cubicBezTo>
                  <a:pt x="1545264" y="115075"/>
                  <a:pt x="1555216" y="114039"/>
                  <a:pt x="1563837" y="109728"/>
                </a:cubicBezTo>
                <a:cubicBezTo>
                  <a:pt x="1573667" y="104813"/>
                  <a:pt x="1580843" y="94915"/>
                  <a:pt x="1591269" y="91440"/>
                </a:cubicBezTo>
                <a:cubicBezTo>
                  <a:pt x="1608858" y="85577"/>
                  <a:pt x="1627647" y="83718"/>
                  <a:pt x="1646133" y="82296"/>
                </a:cubicBezTo>
                <a:cubicBezTo>
                  <a:pt x="1706989" y="77615"/>
                  <a:pt x="1768053" y="76200"/>
                  <a:pt x="1829013" y="73152"/>
                </a:cubicBezTo>
                <a:cubicBezTo>
                  <a:pt x="1837622" y="71000"/>
                  <a:pt x="1882288" y="60827"/>
                  <a:pt x="1893021" y="54864"/>
                </a:cubicBezTo>
                <a:cubicBezTo>
                  <a:pt x="1912234" y="44190"/>
                  <a:pt x="1927033" y="25239"/>
                  <a:pt x="1947885" y="18288"/>
                </a:cubicBezTo>
                <a:lnTo>
                  <a:pt x="2002749" y="0"/>
                </a:lnTo>
                <a:cubicBezTo>
                  <a:pt x="2028974" y="2622"/>
                  <a:pt x="2088667" y="1811"/>
                  <a:pt x="2121621" y="18288"/>
                </a:cubicBezTo>
                <a:cubicBezTo>
                  <a:pt x="2131451" y="23203"/>
                  <a:pt x="2139909" y="30480"/>
                  <a:pt x="2149053" y="36576"/>
                </a:cubicBezTo>
                <a:cubicBezTo>
                  <a:pt x="2155149" y="45720"/>
                  <a:pt x="2159070" y="56771"/>
                  <a:pt x="2167341" y="64008"/>
                </a:cubicBezTo>
                <a:cubicBezTo>
                  <a:pt x="2183882" y="78482"/>
                  <a:pt x="2203917" y="88392"/>
                  <a:pt x="2222205" y="100584"/>
                </a:cubicBezTo>
                <a:cubicBezTo>
                  <a:pt x="2257657" y="124219"/>
                  <a:pt x="2239211" y="115397"/>
                  <a:pt x="2277069" y="128016"/>
                </a:cubicBezTo>
                <a:cubicBezTo>
                  <a:pt x="2357212" y="208159"/>
                  <a:pt x="2259136" y="106497"/>
                  <a:pt x="2322789" y="182880"/>
                </a:cubicBezTo>
                <a:cubicBezTo>
                  <a:pt x="2348068" y="213214"/>
                  <a:pt x="2351482" y="203690"/>
                  <a:pt x="2368509" y="237744"/>
                </a:cubicBezTo>
                <a:cubicBezTo>
                  <a:pt x="2379552" y="259831"/>
                  <a:pt x="2374103" y="275138"/>
                  <a:pt x="2395941" y="292608"/>
                </a:cubicBezTo>
                <a:cubicBezTo>
                  <a:pt x="2401904" y="297378"/>
                  <a:pt x="2457559" y="310299"/>
                  <a:pt x="2459949" y="310896"/>
                </a:cubicBezTo>
                <a:lnTo>
                  <a:pt x="2514813" y="347472"/>
                </a:lnTo>
                <a:cubicBezTo>
                  <a:pt x="2523957" y="353568"/>
                  <a:pt x="2534474" y="357989"/>
                  <a:pt x="2542245" y="365760"/>
                </a:cubicBezTo>
                <a:cubicBezTo>
                  <a:pt x="2560533" y="384048"/>
                  <a:pt x="2572573" y="412445"/>
                  <a:pt x="2597109" y="420624"/>
                </a:cubicBezTo>
                <a:cubicBezTo>
                  <a:pt x="2606253" y="423672"/>
                  <a:pt x="2615682" y="425971"/>
                  <a:pt x="2624541" y="429768"/>
                </a:cubicBezTo>
                <a:cubicBezTo>
                  <a:pt x="2654646" y="442670"/>
                  <a:pt x="2658857" y="450602"/>
                  <a:pt x="2688549" y="457200"/>
                </a:cubicBezTo>
                <a:cubicBezTo>
                  <a:pt x="2705916" y="461059"/>
                  <a:pt x="2750261" y="464052"/>
                  <a:pt x="2770845" y="475488"/>
                </a:cubicBezTo>
                <a:cubicBezTo>
                  <a:pt x="2790058" y="486162"/>
                  <a:pt x="2807421" y="499872"/>
                  <a:pt x="2825709" y="512064"/>
                </a:cubicBezTo>
                <a:lnTo>
                  <a:pt x="2853141" y="530352"/>
                </a:lnTo>
                <a:cubicBezTo>
                  <a:pt x="2862285" y="536448"/>
                  <a:pt x="2872802" y="540869"/>
                  <a:pt x="2880573" y="548640"/>
                </a:cubicBezTo>
                <a:lnTo>
                  <a:pt x="2908005" y="576072"/>
                </a:lnTo>
                <a:cubicBezTo>
                  <a:pt x="2911053" y="585216"/>
                  <a:pt x="2917149" y="593865"/>
                  <a:pt x="2917149" y="603504"/>
                </a:cubicBezTo>
                <a:cubicBezTo>
                  <a:pt x="2917149" y="629673"/>
                  <a:pt x="2908636" y="657737"/>
                  <a:pt x="2889717" y="676656"/>
                </a:cubicBezTo>
                <a:cubicBezTo>
                  <a:pt x="2881946" y="684427"/>
                  <a:pt x="2871827" y="689492"/>
                  <a:pt x="2862285" y="694944"/>
                </a:cubicBezTo>
                <a:cubicBezTo>
                  <a:pt x="2850450" y="701707"/>
                  <a:pt x="2836801" y="705309"/>
                  <a:pt x="2825709" y="713232"/>
                </a:cubicBezTo>
                <a:cubicBezTo>
                  <a:pt x="2815186" y="720748"/>
                  <a:pt x="2809037" y="733491"/>
                  <a:pt x="2798277" y="740664"/>
                </a:cubicBezTo>
                <a:cubicBezTo>
                  <a:pt x="2790257" y="746011"/>
                  <a:pt x="2779271" y="745127"/>
                  <a:pt x="2770845" y="749808"/>
                </a:cubicBezTo>
                <a:cubicBezTo>
                  <a:pt x="2676519" y="802211"/>
                  <a:pt x="2750621" y="774837"/>
                  <a:pt x="2688549" y="795528"/>
                </a:cubicBezTo>
                <a:cubicBezTo>
                  <a:pt x="2679405" y="804672"/>
                  <a:pt x="2671051" y="814681"/>
                  <a:pt x="2661117" y="822960"/>
                </a:cubicBezTo>
                <a:cubicBezTo>
                  <a:pt x="2652674" y="829995"/>
                  <a:pt x="2641899" y="833947"/>
                  <a:pt x="2633685" y="841248"/>
                </a:cubicBezTo>
                <a:cubicBezTo>
                  <a:pt x="2519361" y="942869"/>
                  <a:pt x="2615131" y="858027"/>
                  <a:pt x="2560533" y="923544"/>
                </a:cubicBezTo>
                <a:cubicBezTo>
                  <a:pt x="2552254" y="933478"/>
                  <a:pt x="2541380" y="941042"/>
                  <a:pt x="2533101" y="950976"/>
                </a:cubicBezTo>
                <a:cubicBezTo>
                  <a:pt x="2526066" y="959419"/>
                  <a:pt x="2521848" y="969965"/>
                  <a:pt x="2514813" y="978408"/>
                </a:cubicBezTo>
                <a:cubicBezTo>
                  <a:pt x="2506534" y="988342"/>
                  <a:pt x="2495660" y="995906"/>
                  <a:pt x="2487381" y="1005840"/>
                </a:cubicBezTo>
                <a:cubicBezTo>
                  <a:pt x="2480346" y="1014283"/>
                  <a:pt x="2476128" y="1024829"/>
                  <a:pt x="2469093" y="1033272"/>
                </a:cubicBezTo>
                <a:cubicBezTo>
                  <a:pt x="2410421" y="1103678"/>
                  <a:pt x="2468779" y="1020028"/>
                  <a:pt x="2423373" y="1088136"/>
                </a:cubicBezTo>
                <a:cubicBezTo>
                  <a:pt x="2426421" y="1167384"/>
                  <a:pt x="2427411" y="1246738"/>
                  <a:pt x="2432517" y="1325880"/>
                </a:cubicBezTo>
                <a:cubicBezTo>
                  <a:pt x="2433518" y="1341390"/>
                  <a:pt x="2436204" y="1357048"/>
                  <a:pt x="2441661" y="1371600"/>
                </a:cubicBezTo>
                <a:cubicBezTo>
                  <a:pt x="2454392" y="1405550"/>
                  <a:pt x="2466390" y="1400100"/>
                  <a:pt x="2496525" y="1417320"/>
                </a:cubicBezTo>
                <a:cubicBezTo>
                  <a:pt x="2506067" y="1422772"/>
                  <a:pt x="2513667" y="1431749"/>
                  <a:pt x="2523957" y="1435608"/>
                </a:cubicBezTo>
                <a:cubicBezTo>
                  <a:pt x="2544902" y="1443462"/>
                  <a:pt x="2631528" y="1452483"/>
                  <a:pt x="2642829" y="1453896"/>
                </a:cubicBezTo>
                <a:cubicBezTo>
                  <a:pt x="2673309" y="1466088"/>
                  <a:pt x="2703126" y="1480091"/>
                  <a:pt x="2734269" y="1490472"/>
                </a:cubicBezTo>
                <a:cubicBezTo>
                  <a:pt x="2743413" y="1493520"/>
                  <a:pt x="2752292" y="1497525"/>
                  <a:pt x="2761701" y="1499616"/>
                </a:cubicBezTo>
                <a:cubicBezTo>
                  <a:pt x="2799340" y="1507980"/>
                  <a:pt x="2825675" y="1507919"/>
                  <a:pt x="2862285" y="1517904"/>
                </a:cubicBezTo>
                <a:cubicBezTo>
                  <a:pt x="2962869" y="1545336"/>
                  <a:pt x="2880573" y="1527048"/>
                  <a:pt x="2944581" y="1545336"/>
                </a:cubicBezTo>
                <a:lnTo>
                  <a:pt x="3008589" y="1563624"/>
                </a:lnTo>
                <a:cubicBezTo>
                  <a:pt x="3032875" y="1570100"/>
                  <a:pt x="3081741" y="1581912"/>
                  <a:pt x="3081741" y="1581912"/>
                </a:cubicBezTo>
                <a:cubicBezTo>
                  <a:pt x="3109960" y="1600725"/>
                  <a:pt x="3113136" y="1600252"/>
                  <a:pt x="3136605" y="1627632"/>
                </a:cubicBezTo>
                <a:cubicBezTo>
                  <a:pt x="3146523" y="1639203"/>
                  <a:pt x="3152646" y="1654083"/>
                  <a:pt x="3164037" y="1664208"/>
                </a:cubicBezTo>
                <a:cubicBezTo>
                  <a:pt x="3195360" y="1692050"/>
                  <a:pt x="3232764" y="1710872"/>
                  <a:pt x="3273765" y="1719072"/>
                </a:cubicBezTo>
                <a:cubicBezTo>
                  <a:pt x="3289005" y="1722120"/>
                  <a:pt x="3304313" y="1724845"/>
                  <a:pt x="3319485" y="1728216"/>
                </a:cubicBezTo>
                <a:cubicBezTo>
                  <a:pt x="3401329" y="1746404"/>
                  <a:pt x="3303417" y="1728586"/>
                  <a:pt x="3410925" y="1746504"/>
                </a:cubicBezTo>
                <a:cubicBezTo>
                  <a:pt x="3423117" y="1752600"/>
                  <a:pt x="3434972" y="1759422"/>
                  <a:pt x="3447501" y="1764792"/>
                </a:cubicBezTo>
                <a:cubicBezTo>
                  <a:pt x="3477350" y="1777584"/>
                  <a:pt x="3481182" y="1770562"/>
                  <a:pt x="3511509" y="1792224"/>
                </a:cubicBezTo>
                <a:cubicBezTo>
                  <a:pt x="3522032" y="1799740"/>
                  <a:pt x="3528181" y="1812483"/>
                  <a:pt x="3538941" y="1819656"/>
                </a:cubicBezTo>
                <a:cubicBezTo>
                  <a:pt x="3546961" y="1825003"/>
                  <a:pt x="3557947" y="1824119"/>
                  <a:pt x="3566373" y="1828800"/>
                </a:cubicBezTo>
                <a:cubicBezTo>
                  <a:pt x="3585586" y="1839474"/>
                  <a:pt x="3621237" y="1865376"/>
                  <a:pt x="3621237" y="1865376"/>
                </a:cubicBezTo>
                <a:cubicBezTo>
                  <a:pt x="3633429" y="1883664"/>
                  <a:pt x="3650862" y="1899388"/>
                  <a:pt x="3657813" y="1920240"/>
                </a:cubicBezTo>
                <a:cubicBezTo>
                  <a:pt x="3660861" y="1929384"/>
                  <a:pt x="3662276" y="1939246"/>
                  <a:pt x="3666957" y="1947672"/>
                </a:cubicBezTo>
                <a:cubicBezTo>
                  <a:pt x="3694300" y="1996890"/>
                  <a:pt x="3697644" y="1996647"/>
                  <a:pt x="3730965" y="2029968"/>
                </a:cubicBezTo>
                <a:cubicBezTo>
                  <a:pt x="3737571" y="2049786"/>
                  <a:pt x="3745484" y="2077834"/>
                  <a:pt x="3758397" y="2093976"/>
                </a:cubicBezTo>
                <a:cubicBezTo>
                  <a:pt x="3774554" y="2114172"/>
                  <a:pt x="3813261" y="2148840"/>
                  <a:pt x="3813261" y="2148840"/>
                </a:cubicBezTo>
                <a:cubicBezTo>
                  <a:pt x="3842440" y="2236376"/>
                  <a:pt x="3813355" y="2176385"/>
                  <a:pt x="3858981" y="2231136"/>
                </a:cubicBezTo>
                <a:cubicBezTo>
                  <a:pt x="3866016" y="2239579"/>
                  <a:pt x="3868687" y="2251703"/>
                  <a:pt x="3877269" y="2258568"/>
                </a:cubicBezTo>
                <a:cubicBezTo>
                  <a:pt x="3884795" y="2264589"/>
                  <a:pt x="3895842" y="2263915"/>
                  <a:pt x="3904701" y="2267712"/>
                </a:cubicBezTo>
                <a:cubicBezTo>
                  <a:pt x="3917230" y="2273082"/>
                  <a:pt x="3928514" y="2281214"/>
                  <a:pt x="3941277" y="2286000"/>
                </a:cubicBezTo>
                <a:cubicBezTo>
                  <a:pt x="3953044" y="2290413"/>
                  <a:pt x="3965769" y="2291692"/>
                  <a:pt x="3977853" y="2295144"/>
                </a:cubicBezTo>
                <a:cubicBezTo>
                  <a:pt x="3987121" y="2297792"/>
                  <a:pt x="3996017" y="2301640"/>
                  <a:pt x="4005285" y="2304288"/>
                </a:cubicBezTo>
                <a:cubicBezTo>
                  <a:pt x="4017369" y="2307740"/>
                  <a:pt x="4030260" y="2308598"/>
                  <a:pt x="4041861" y="2313432"/>
                </a:cubicBezTo>
                <a:cubicBezTo>
                  <a:pt x="4067026" y="2323917"/>
                  <a:pt x="4092330" y="2334886"/>
                  <a:pt x="4115013" y="2350008"/>
                </a:cubicBezTo>
                <a:cubicBezTo>
                  <a:pt x="4142563" y="2368374"/>
                  <a:pt x="4146537" y="2372662"/>
                  <a:pt x="4179021" y="2386584"/>
                </a:cubicBezTo>
                <a:cubicBezTo>
                  <a:pt x="4218617" y="2403554"/>
                  <a:pt x="4198917" y="2386446"/>
                  <a:pt x="4243029" y="2414016"/>
                </a:cubicBezTo>
                <a:cubicBezTo>
                  <a:pt x="4255952" y="2422093"/>
                  <a:pt x="4266373" y="2433887"/>
                  <a:pt x="4279605" y="2441448"/>
                </a:cubicBezTo>
                <a:cubicBezTo>
                  <a:pt x="4287974" y="2446230"/>
                  <a:pt x="4298611" y="2445911"/>
                  <a:pt x="4307037" y="2450592"/>
                </a:cubicBezTo>
                <a:cubicBezTo>
                  <a:pt x="4326250" y="2461266"/>
                  <a:pt x="4361901" y="2487168"/>
                  <a:pt x="4361901" y="2487168"/>
                </a:cubicBezTo>
                <a:lnTo>
                  <a:pt x="4398477" y="2542032"/>
                </a:lnTo>
                <a:cubicBezTo>
                  <a:pt x="4404573" y="2551176"/>
                  <a:pt x="4413290" y="2559038"/>
                  <a:pt x="4416765" y="2569464"/>
                </a:cubicBezTo>
                <a:cubicBezTo>
                  <a:pt x="4419813" y="2578608"/>
                  <a:pt x="4421598" y="2588275"/>
                  <a:pt x="4425909" y="2596896"/>
                </a:cubicBezTo>
                <a:cubicBezTo>
                  <a:pt x="4430824" y="2606726"/>
                  <a:pt x="4439282" y="2614498"/>
                  <a:pt x="4444197" y="2624328"/>
                </a:cubicBezTo>
                <a:cubicBezTo>
                  <a:pt x="4451505" y="2638944"/>
                  <a:pt x="4458579" y="2674664"/>
                  <a:pt x="4462485" y="2688336"/>
                </a:cubicBezTo>
                <a:cubicBezTo>
                  <a:pt x="4465133" y="2697604"/>
                  <a:pt x="4466282" y="2707748"/>
                  <a:pt x="4471629" y="2715768"/>
                </a:cubicBezTo>
                <a:cubicBezTo>
                  <a:pt x="4506068" y="2767426"/>
                  <a:pt x="4496668" y="2723317"/>
                  <a:pt x="4553925" y="2761488"/>
                </a:cubicBezTo>
                <a:cubicBezTo>
                  <a:pt x="4597446" y="2790502"/>
                  <a:pt x="4564254" y="2772816"/>
                  <a:pt x="4617933" y="2788920"/>
                </a:cubicBezTo>
                <a:cubicBezTo>
                  <a:pt x="4636397" y="2794459"/>
                  <a:pt x="4654509" y="2801112"/>
                  <a:pt x="4672797" y="2807208"/>
                </a:cubicBezTo>
                <a:cubicBezTo>
                  <a:pt x="4784135" y="2844321"/>
                  <a:pt x="4690596" y="2816020"/>
                  <a:pt x="4965405" y="2825496"/>
                </a:cubicBezTo>
                <a:cubicBezTo>
                  <a:pt x="4995885" y="2828544"/>
                  <a:pt x="5026997" y="2827752"/>
                  <a:pt x="5056845" y="2834640"/>
                </a:cubicBezTo>
                <a:cubicBezTo>
                  <a:pt x="5067553" y="2837111"/>
                  <a:pt x="5074234" y="2848465"/>
                  <a:pt x="5084277" y="2852928"/>
                </a:cubicBezTo>
                <a:cubicBezTo>
                  <a:pt x="5182212" y="2896455"/>
                  <a:pt x="5104491" y="2848116"/>
                  <a:pt x="5166573" y="2889504"/>
                </a:cubicBezTo>
                <a:cubicBezTo>
                  <a:pt x="5175819" y="2903374"/>
                  <a:pt x="5194005" y="2925439"/>
                  <a:pt x="5194005" y="2944368"/>
                </a:cubicBezTo>
                <a:cubicBezTo>
                  <a:pt x="5194005" y="2970508"/>
                  <a:pt x="5185146" y="3001519"/>
                  <a:pt x="5175717" y="3026664"/>
                </a:cubicBezTo>
                <a:cubicBezTo>
                  <a:pt x="5169954" y="3042033"/>
                  <a:pt x="5170876" y="3062971"/>
                  <a:pt x="5157429" y="3072384"/>
                </a:cubicBezTo>
                <a:cubicBezTo>
                  <a:pt x="5136838" y="3086798"/>
                  <a:pt x="5108122" y="3082724"/>
                  <a:pt x="5084277" y="3090672"/>
                </a:cubicBezTo>
                <a:lnTo>
                  <a:pt x="5029413" y="3108960"/>
                </a:lnTo>
                <a:cubicBezTo>
                  <a:pt x="5020269" y="3112008"/>
                  <a:pt x="5011432" y="3116214"/>
                  <a:pt x="5001981" y="3118104"/>
                </a:cubicBezTo>
                <a:lnTo>
                  <a:pt x="4956261" y="3127248"/>
                </a:lnTo>
                <a:cubicBezTo>
                  <a:pt x="4927399" y="3141679"/>
                  <a:pt x="4886890" y="3160043"/>
                  <a:pt x="4864821" y="3182112"/>
                </a:cubicBezTo>
                <a:lnTo>
                  <a:pt x="4837389" y="3209544"/>
                </a:lnTo>
                <a:cubicBezTo>
                  <a:pt x="4834341" y="3221736"/>
                  <a:pt x="4833195" y="3234569"/>
                  <a:pt x="4828245" y="3246120"/>
                </a:cubicBezTo>
                <a:cubicBezTo>
                  <a:pt x="4823916" y="3256221"/>
                  <a:pt x="4816345" y="3264609"/>
                  <a:pt x="4809957" y="3273552"/>
                </a:cubicBezTo>
                <a:cubicBezTo>
                  <a:pt x="4741467" y="3369437"/>
                  <a:pt x="4821556" y="3257804"/>
                  <a:pt x="4755093" y="3337560"/>
                </a:cubicBezTo>
                <a:cubicBezTo>
                  <a:pt x="4748058" y="3346003"/>
                  <a:pt x="4743957" y="3356648"/>
                  <a:pt x="4736805" y="3364992"/>
                </a:cubicBezTo>
                <a:cubicBezTo>
                  <a:pt x="4725584" y="3378083"/>
                  <a:pt x="4710574" y="3387774"/>
                  <a:pt x="4700229" y="3401568"/>
                </a:cubicBezTo>
                <a:cubicBezTo>
                  <a:pt x="4686670" y="3419647"/>
                  <a:pt x="4679860" y="3444388"/>
                  <a:pt x="4672797" y="3465576"/>
                </a:cubicBezTo>
                <a:cubicBezTo>
                  <a:pt x="4675845" y="3520440"/>
                  <a:pt x="4681941" y="3575219"/>
                  <a:pt x="4681941" y="3630168"/>
                </a:cubicBezTo>
                <a:cubicBezTo>
                  <a:pt x="4681941" y="3653903"/>
                  <a:pt x="4661858" y="3672204"/>
                  <a:pt x="4645365" y="3685032"/>
                </a:cubicBezTo>
                <a:cubicBezTo>
                  <a:pt x="4628015" y="3698526"/>
                  <a:pt x="4606043" y="3706066"/>
                  <a:pt x="4590501" y="3721608"/>
                </a:cubicBezTo>
                <a:cubicBezTo>
                  <a:pt x="4581357" y="3730752"/>
                  <a:pt x="4571348" y="3739106"/>
                  <a:pt x="4563069" y="3749040"/>
                </a:cubicBezTo>
                <a:cubicBezTo>
                  <a:pt x="4556034" y="3757483"/>
                  <a:pt x="4552552" y="3768701"/>
                  <a:pt x="4544781" y="3776472"/>
                </a:cubicBezTo>
                <a:cubicBezTo>
                  <a:pt x="4537010" y="3784243"/>
                  <a:pt x="4526493" y="3788664"/>
                  <a:pt x="4517349" y="3794760"/>
                </a:cubicBezTo>
                <a:cubicBezTo>
                  <a:pt x="4514301" y="3803904"/>
                  <a:pt x="4508205" y="3812553"/>
                  <a:pt x="4508205" y="3822192"/>
                </a:cubicBezTo>
                <a:cubicBezTo>
                  <a:pt x="4508205" y="3843172"/>
                  <a:pt x="4510841" y="3909761"/>
                  <a:pt x="4526493" y="3941064"/>
                </a:cubicBezTo>
                <a:cubicBezTo>
                  <a:pt x="4531408" y="3950894"/>
                  <a:pt x="4538685" y="3959352"/>
                  <a:pt x="4544781" y="3968496"/>
                </a:cubicBezTo>
                <a:cubicBezTo>
                  <a:pt x="4547829" y="3989832"/>
                  <a:pt x="4547732" y="4011860"/>
                  <a:pt x="4553925" y="4032504"/>
                </a:cubicBezTo>
                <a:cubicBezTo>
                  <a:pt x="4559381" y="4050691"/>
                  <a:pt x="4587982" y="4075705"/>
                  <a:pt x="4599645" y="4087368"/>
                </a:cubicBezTo>
                <a:cubicBezTo>
                  <a:pt x="4654509" y="4084320"/>
                  <a:pt x="4709536" y="4083434"/>
                  <a:pt x="4764237" y="4078224"/>
                </a:cubicBezTo>
                <a:cubicBezTo>
                  <a:pt x="4773832" y="4077310"/>
                  <a:pt x="4783048" y="4073391"/>
                  <a:pt x="4791669" y="4069080"/>
                </a:cubicBezTo>
                <a:cubicBezTo>
                  <a:pt x="4819920" y="4054955"/>
                  <a:pt x="4837905" y="4031039"/>
                  <a:pt x="4864821" y="4014216"/>
                </a:cubicBezTo>
                <a:cubicBezTo>
                  <a:pt x="4872995" y="4009108"/>
                  <a:pt x="4883109" y="4008120"/>
                  <a:pt x="4892253" y="4005072"/>
                </a:cubicBezTo>
                <a:cubicBezTo>
                  <a:pt x="4923082" y="3958829"/>
                  <a:pt x="4893806" y="3990580"/>
                  <a:pt x="4937973" y="3968496"/>
                </a:cubicBezTo>
                <a:cubicBezTo>
                  <a:pt x="4947803" y="3963581"/>
                  <a:pt x="4955362" y="3954671"/>
                  <a:pt x="4965405" y="3950208"/>
                </a:cubicBezTo>
                <a:cubicBezTo>
                  <a:pt x="4983021" y="3942379"/>
                  <a:pt x="5020269" y="3931920"/>
                  <a:pt x="5020269" y="3931920"/>
                </a:cubicBezTo>
                <a:cubicBezTo>
                  <a:pt x="5108661" y="3941064"/>
                  <a:pt x="5202937" y="3926349"/>
                  <a:pt x="5285445" y="3959352"/>
                </a:cubicBezTo>
                <a:cubicBezTo>
                  <a:pt x="5362423" y="3990143"/>
                  <a:pt x="5314818" y="3976154"/>
                  <a:pt x="5431749" y="3986784"/>
                </a:cubicBezTo>
                <a:cubicBezTo>
                  <a:pt x="5459181" y="3995928"/>
                  <a:pt x="5485992" y="4007203"/>
                  <a:pt x="5514045" y="4014216"/>
                </a:cubicBezTo>
                <a:cubicBezTo>
                  <a:pt x="5526237" y="4017264"/>
                  <a:pt x="5538854" y="4018947"/>
                  <a:pt x="5550621" y="4023360"/>
                </a:cubicBezTo>
                <a:cubicBezTo>
                  <a:pt x="5563384" y="4028146"/>
                  <a:pt x="5574668" y="4036278"/>
                  <a:pt x="5587197" y="4041648"/>
                </a:cubicBezTo>
                <a:cubicBezTo>
                  <a:pt x="5605562" y="4049519"/>
                  <a:pt x="5632644" y="4055296"/>
                  <a:pt x="5651205" y="4059936"/>
                </a:cubicBezTo>
                <a:cubicBezTo>
                  <a:pt x="5660349" y="4066032"/>
                  <a:pt x="5669694" y="4071836"/>
                  <a:pt x="5678637" y="4078224"/>
                </a:cubicBezTo>
                <a:cubicBezTo>
                  <a:pt x="5691038" y="4087082"/>
                  <a:pt x="5701981" y="4098095"/>
                  <a:pt x="5715213" y="4105656"/>
                </a:cubicBezTo>
                <a:cubicBezTo>
                  <a:pt x="5723582" y="4110438"/>
                  <a:pt x="5733501" y="4111752"/>
                  <a:pt x="5742645" y="4114800"/>
                </a:cubicBezTo>
                <a:cubicBezTo>
                  <a:pt x="5760933" y="4139184"/>
                  <a:pt x="5770247" y="4174321"/>
                  <a:pt x="5797509" y="4187952"/>
                </a:cubicBezTo>
                <a:cubicBezTo>
                  <a:pt x="5892789" y="4235592"/>
                  <a:pt x="5758278" y="4164846"/>
                  <a:pt x="5888949" y="4251960"/>
                </a:cubicBezTo>
                <a:cubicBezTo>
                  <a:pt x="5896969" y="4257307"/>
                  <a:pt x="5907760" y="4256793"/>
                  <a:pt x="5916381" y="4261104"/>
                </a:cubicBezTo>
                <a:cubicBezTo>
                  <a:pt x="5926211" y="4266019"/>
                  <a:pt x="5933983" y="4274477"/>
                  <a:pt x="5943813" y="4279392"/>
                </a:cubicBezTo>
                <a:cubicBezTo>
                  <a:pt x="5952434" y="4283703"/>
                  <a:pt x="5962386" y="4284739"/>
                  <a:pt x="5971245" y="4288536"/>
                </a:cubicBezTo>
                <a:cubicBezTo>
                  <a:pt x="5983774" y="4293906"/>
                  <a:pt x="5995629" y="4300728"/>
                  <a:pt x="6007821" y="4306824"/>
                </a:cubicBezTo>
                <a:cubicBezTo>
                  <a:pt x="6013917" y="4297680"/>
                  <a:pt x="6026109" y="4290382"/>
                  <a:pt x="6026109" y="4279392"/>
                </a:cubicBezTo>
                <a:cubicBezTo>
                  <a:pt x="6026109" y="4260115"/>
                  <a:pt x="6007821" y="4224528"/>
                  <a:pt x="6007821" y="4224528"/>
                </a:cubicBezTo>
                <a:cubicBezTo>
                  <a:pt x="6008276" y="4222251"/>
                  <a:pt x="6018611" y="4160749"/>
                  <a:pt x="6026109" y="4151376"/>
                </a:cubicBezTo>
                <a:cubicBezTo>
                  <a:pt x="6039001" y="4135262"/>
                  <a:pt x="6062902" y="4129968"/>
                  <a:pt x="6080973" y="4123944"/>
                </a:cubicBezTo>
                <a:cubicBezTo>
                  <a:pt x="6257948" y="4144364"/>
                  <a:pt x="6269399" y="4105185"/>
                  <a:pt x="6355293" y="4178808"/>
                </a:cubicBezTo>
                <a:cubicBezTo>
                  <a:pt x="6365111" y="4187224"/>
                  <a:pt x="6372380" y="4198481"/>
                  <a:pt x="6382725" y="4206240"/>
                </a:cubicBezTo>
                <a:cubicBezTo>
                  <a:pt x="6439659" y="4248940"/>
                  <a:pt x="6412913" y="4219392"/>
                  <a:pt x="6465021" y="4251960"/>
                </a:cubicBezTo>
                <a:cubicBezTo>
                  <a:pt x="6477944" y="4260037"/>
                  <a:pt x="6487966" y="4272576"/>
                  <a:pt x="6501597" y="4279392"/>
                </a:cubicBezTo>
                <a:cubicBezTo>
                  <a:pt x="6518839" y="4288013"/>
                  <a:pt x="6556461" y="4297680"/>
                  <a:pt x="6556461" y="4297680"/>
                </a:cubicBezTo>
                <a:cubicBezTo>
                  <a:pt x="6583450" y="4338163"/>
                  <a:pt x="6605658" y="4379246"/>
                  <a:pt x="6647901" y="4407408"/>
                </a:cubicBezTo>
                <a:cubicBezTo>
                  <a:pt x="6657045" y="4413504"/>
                  <a:pt x="6665503" y="4420781"/>
                  <a:pt x="6675333" y="4425696"/>
                </a:cubicBezTo>
                <a:cubicBezTo>
                  <a:pt x="6690014" y="4433037"/>
                  <a:pt x="6705813" y="4437888"/>
                  <a:pt x="6721053" y="4443984"/>
                </a:cubicBezTo>
                <a:cubicBezTo>
                  <a:pt x="6754285" y="4477216"/>
                  <a:pt x="6746591" y="4466936"/>
                  <a:pt x="6775917" y="4507992"/>
                </a:cubicBezTo>
                <a:cubicBezTo>
                  <a:pt x="6782305" y="4516935"/>
                  <a:pt x="6783451" y="4533160"/>
                  <a:pt x="6794205" y="4535424"/>
                </a:cubicBezTo>
                <a:cubicBezTo>
                  <a:pt x="6844997" y="4546117"/>
                  <a:pt x="6897837" y="4541520"/>
                  <a:pt x="6949653" y="4544568"/>
                </a:cubicBezTo>
                <a:cubicBezTo>
                  <a:pt x="6946605" y="4587240"/>
                  <a:pt x="6958902" y="4633959"/>
                  <a:pt x="6940509" y="4672584"/>
                </a:cubicBezTo>
                <a:cubicBezTo>
                  <a:pt x="6925568" y="4703961"/>
                  <a:pt x="6885759" y="4715403"/>
                  <a:pt x="6858213" y="4736592"/>
                </a:cubicBezTo>
                <a:cubicBezTo>
                  <a:pt x="6846133" y="4745884"/>
                  <a:pt x="6832413" y="4753248"/>
                  <a:pt x="6821637" y="4764024"/>
                </a:cubicBezTo>
                <a:cubicBezTo>
                  <a:pt x="6740714" y="4844947"/>
                  <a:pt x="6777178" y="4818048"/>
                  <a:pt x="6721053" y="4855464"/>
                </a:cubicBezTo>
                <a:cubicBezTo>
                  <a:pt x="6714957" y="4864608"/>
                  <a:pt x="6710536" y="4875125"/>
                  <a:pt x="6702765" y="4882896"/>
                </a:cubicBezTo>
                <a:cubicBezTo>
                  <a:pt x="6630837" y="4954824"/>
                  <a:pt x="6722801" y="4838736"/>
                  <a:pt x="6647901" y="4928616"/>
                </a:cubicBezTo>
                <a:cubicBezTo>
                  <a:pt x="6640866" y="4937059"/>
                  <a:pt x="6636001" y="4947105"/>
                  <a:pt x="6629613" y="4956048"/>
                </a:cubicBezTo>
                <a:cubicBezTo>
                  <a:pt x="6620755" y="4968449"/>
                  <a:pt x="6611325" y="4980432"/>
                  <a:pt x="6602181" y="4992624"/>
                </a:cubicBezTo>
                <a:cubicBezTo>
                  <a:pt x="6563108" y="5109843"/>
                  <a:pt x="6602823" y="4982027"/>
                  <a:pt x="6583893" y="5294376"/>
                </a:cubicBezTo>
                <a:cubicBezTo>
                  <a:pt x="6583310" y="5303997"/>
                  <a:pt x="6577797" y="5312664"/>
                  <a:pt x="6574749" y="5321808"/>
                </a:cubicBezTo>
                <a:cubicBezTo>
                  <a:pt x="6577797" y="5337048"/>
                  <a:pt x="6576182" y="5354034"/>
                  <a:pt x="6583893" y="5367528"/>
                </a:cubicBezTo>
                <a:cubicBezTo>
                  <a:pt x="6589345" y="5377070"/>
                  <a:pt x="6607850" y="5375390"/>
                  <a:pt x="6611325" y="5385816"/>
                </a:cubicBezTo>
                <a:cubicBezTo>
                  <a:pt x="6625921" y="5429605"/>
                  <a:pt x="6570515" y="5436040"/>
                  <a:pt x="6547317" y="5440680"/>
                </a:cubicBezTo>
                <a:cubicBezTo>
                  <a:pt x="6456665" y="5458810"/>
                  <a:pt x="6517104" y="5448790"/>
                  <a:pt x="6364437" y="5458968"/>
                </a:cubicBezTo>
                <a:cubicBezTo>
                  <a:pt x="6355293" y="5462016"/>
                  <a:pt x="6346356" y="5465774"/>
                  <a:pt x="6337005" y="5468112"/>
                </a:cubicBezTo>
                <a:cubicBezTo>
                  <a:pt x="6321927" y="5471881"/>
                  <a:pt x="6306140" y="5472685"/>
                  <a:pt x="6291285" y="5477256"/>
                </a:cubicBezTo>
                <a:cubicBezTo>
                  <a:pt x="6266394" y="5484915"/>
                  <a:pt x="6242607" y="5495788"/>
                  <a:pt x="6218133" y="5504688"/>
                </a:cubicBezTo>
                <a:cubicBezTo>
                  <a:pt x="6209075" y="5507982"/>
                  <a:pt x="6199650" y="5510252"/>
                  <a:pt x="6190701" y="5513832"/>
                </a:cubicBezTo>
                <a:cubicBezTo>
                  <a:pt x="6169148" y="5522453"/>
                  <a:pt x="6148359" y="5532931"/>
                  <a:pt x="6126693" y="5541264"/>
                </a:cubicBezTo>
                <a:cubicBezTo>
                  <a:pt x="6108701" y="5548184"/>
                  <a:pt x="6089378" y="5551575"/>
                  <a:pt x="6071829" y="5559552"/>
                </a:cubicBezTo>
                <a:cubicBezTo>
                  <a:pt x="6055649" y="5566906"/>
                  <a:pt x="6042289" y="5579630"/>
                  <a:pt x="6026109" y="5586984"/>
                </a:cubicBezTo>
                <a:cubicBezTo>
                  <a:pt x="6008560" y="5594961"/>
                  <a:pt x="5971245" y="5605272"/>
                  <a:pt x="5971245" y="5605272"/>
                </a:cubicBezTo>
                <a:cubicBezTo>
                  <a:pt x="5959053" y="5614416"/>
                  <a:pt x="5948595" y="5626514"/>
                  <a:pt x="5934669" y="5632704"/>
                </a:cubicBezTo>
                <a:cubicBezTo>
                  <a:pt x="5920467" y="5639016"/>
                  <a:pt x="5904027" y="5638079"/>
                  <a:pt x="5888949" y="5641848"/>
                </a:cubicBezTo>
                <a:cubicBezTo>
                  <a:pt x="5879598" y="5644186"/>
                  <a:pt x="5870376" y="5647195"/>
                  <a:pt x="5861517" y="5650992"/>
                </a:cubicBezTo>
                <a:cubicBezTo>
                  <a:pt x="5782422" y="5684890"/>
                  <a:pt x="5861842" y="5656980"/>
                  <a:pt x="5797509" y="5678424"/>
                </a:cubicBezTo>
                <a:cubicBezTo>
                  <a:pt x="5794461" y="5687568"/>
                  <a:pt x="5788365" y="5696217"/>
                  <a:pt x="5788365" y="5705856"/>
                </a:cubicBezTo>
                <a:cubicBezTo>
                  <a:pt x="5788365" y="5715495"/>
                  <a:pt x="5791488" y="5725762"/>
                  <a:pt x="5797509" y="5733288"/>
                </a:cubicBezTo>
                <a:cubicBezTo>
                  <a:pt x="5810401" y="5749402"/>
                  <a:pt x="5834302" y="5754696"/>
                  <a:pt x="5852373" y="5760720"/>
                </a:cubicBezTo>
                <a:cubicBezTo>
                  <a:pt x="5864565" y="5769864"/>
                  <a:pt x="5875717" y="5780591"/>
                  <a:pt x="5888949" y="5788152"/>
                </a:cubicBezTo>
                <a:cubicBezTo>
                  <a:pt x="5904089" y="5796804"/>
                  <a:pt x="5950524" y="5804125"/>
                  <a:pt x="5962101" y="5806440"/>
                </a:cubicBezTo>
                <a:cubicBezTo>
                  <a:pt x="6014103" y="5858442"/>
                  <a:pt x="5972210" y="5808371"/>
                  <a:pt x="5998677" y="5861304"/>
                </a:cubicBezTo>
                <a:cubicBezTo>
                  <a:pt x="6034129" y="5932208"/>
                  <a:pt x="6003125" y="5847217"/>
                  <a:pt x="6026109" y="5916168"/>
                </a:cubicBezTo>
                <a:cubicBezTo>
                  <a:pt x="6019868" y="5934891"/>
                  <a:pt x="6015039" y="5957397"/>
                  <a:pt x="5998677" y="5971032"/>
                </a:cubicBezTo>
                <a:cubicBezTo>
                  <a:pt x="5988205" y="5979758"/>
                  <a:pt x="5974757" y="5984258"/>
                  <a:pt x="5962101" y="5989320"/>
                </a:cubicBezTo>
                <a:cubicBezTo>
                  <a:pt x="5899653" y="6014299"/>
                  <a:pt x="5920698" y="5997304"/>
                  <a:pt x="5870661" y="6025896"/>
                </a:cubicBezTo>
                <a:cubicBezTo>
                  <a:pt x="5765952" y="6085729"/>
                  <a:pt x="5929270" y="5995967"/>
                  <a:pt x="5815797" y="6071616"/>
                </a:cubicBezTo>
                <a:cubicBezTo>
                  <a:pt x="5807777" y="6076963"/>
                  <a:pt x="5796986" y="6076449"/>
                  <a:pt x="5788365" y="6080760"/>
                </a:cubicBezTo>
                <a:cubicBezTo>
                  <a:pt x="5778535" y="6085675"/>
                  <a:pt x="5770475" y="6093596"/>
                  <a:pt x="5760933" y="6099048"/>
                </a:cubicBezTo>
                <a:cubicBezTo>
                  <a:pt x="5749098" y="6105811"/>
                  <a:pt x="5735449" y="6109413"/>
                  <a:pt x="5724357" y="6117336"/>
                </a:cubicBezTo>
                <a:cubicBezTo>
                  <a:pt x="5713834" y="6124852"/>
                  <a:pt x="5708229" y="6138488"/>
                  <a:pt x="5696925" y="6144768"/>
                </a:cubicBezTo>
                <a:cubicBezTo>
                  <a:pt x="5680074" y="6154130"/>
                  <a:pt x="5659303" y="6154435"/>
                  <a:pt x="5642061" y="6163056"/>
                </a:cubicBezTo>
                <a:cubicBezTo>
                  <a:pt x="5629869" y="6169152"/>
                  <a:pt x="5617941" y="6175808"/>
                  <a:pt x="5605485" y="6181344"/>
                </a:cubicBezTo>
                <a:cubicBezTo>
                  <a:pt x="5590486" y="6188010"/>
                  <a:pt x="5574175" y="6191772"/>
                  <a:pt x="5559765" y="6199632"/>
                </a:cubicBezTo>
                <a:cubicBezTo>
                  <a:pt x="5540469" y="6210157"/>
                  <a:pt x="5520443" y="6220666"/>
                  <a:pt x="5504901" y="6236208"/>
                </a:cubicBezTo>
                <a:cubicBezTo>
                  <a:pt x="5495757" y="6245352"/>
                  <a:pt x="5488229" y="6256467"/>
                  <a:pt x="5477469" y="6263640"/>
                </a:cubicBezTo>
                <a:cubicBezTo>
                  <a:pt x="5469449" y="6268987"/>
                  <a:pt x="5459181" y="6269736"/>
                  <a:pt x="5450037" y="6272784"/>
                </a:cubicBezTo>
                <a:cubicBezTo>
                  <a:pt x="5406938" y="6337433"/>
                  <a:pt x="5461027" y="6257398"/>
                  <a:pt x="5404317" y="6336792"/>
                </a:cubicBezTo>
                <a:cubicBezTo>
                  <a:pt x="5397929" y="6345735"/>
                  <a:pt x="5393800" y="6356453"/>
                  <a:pt x="5386029" y="6364224"/>
                </a:cubicBezTo>
                <a:cubicBezTo>
                  <a:pt x="5378258" y="6371995"/>
                  <a:pt x="5367741" y="6376416"/>
                  <a:pt x="5358597" y="6382512"/>
                </a:cubicBezTo>
                <a:cubicBezTo>
                  <a:pt x="5355549" y="6391656"/>
                  <a:pt x="5355371" y="6402336"/>
                  <a:pt x="5349453" y="6409944"/>
                </a:cubicBezTo>
                <a:cubicBezTo>
                  <a:pt x="5333575" y="6430359"/>
                  <a:pt x="5310107" y="6444117"/>
                  <a:pt x="5294589" y="6464808"/>
                </a:cubicBezTo>
                <a:cubicBezTo>
                  <a:pt x="5285445" y="6477000"/>
                  <a:pt x="5277075" y="6489813"/>
                  <a:pt x="5267157" y="6501384"/>
                </a:cubicBezTo>
                <a:cubicBezTo>
                  <a:pt x="5258741" y="6511202"/>
                  <a:pt x="5247241" y="6518293"/>
                  <a:pt x="5239725" y="6528816"/>
                </a:cubicBezTo>
                <a:cubicBezTo>
                  <a:pt x="5231802" y="6539908"/>
                  <a:pt x="5226807" y="6552863"/>
                  <a:pt x="5221437" y="6565392"/>
                </a:cubicBezTo>
                <a:cubicBezTo>
                  <a:pt x="5217640" y="6574251"/>
                  <a:pt x="5217640" y="6584804"/>
                  <a:pt x="5212293" y="6592824"/>
                </a:cubicBezTo>
                <a:cubicBezTo>
                  <a:pt x="5205120" y="6603584"/>
                  <a:pt x="5196089" y="6613840"/>
                  <a:pt x="5184861" y="6620256"/>
                </a:cubicBezTo>
                <a:cubicBezTo>
                  <a:pt x="5173950" y="6626491"/>
                  <a:pt x="5160052" y="6624987"/>
                  <a:pt x="5148285" y="6629400"/>
                </a:cubicBezTo>
                <a:cubicBezTo>
                  <a:pt x="5135522" y="6634186"/>
                  <a:pt x="5123901" y="6641592"/>
                  <a:pt x="5111709" y="6647688"/>
                </a:cubicBezTo>
                <a:cubicBezTo>
                  <a:pt x="4863999" y="6638841"/>
                  <a:pt x="4868084" y="6722129"/>
                  <a:pt x="4846533" y="6592824"/>
                </a:cubicBezTo>
                <a:cubicBezTo>
                  <a:pt x="4842990" y="6571565"/>
                  <a:pt x="4840437" y="6550152"/>
                  <a:pt x="4837389" y="6528816"/>
                </a:cubicBezTo>
                <a:cubicBezTo>
                  <a:pt x="4839833" y="6497046"/>
                  <a:pt x="4839318" y="6416992"/>
                  <a:pt x="4855677" y="6373368"/>
                </a:cubicBezTo>
                <a:cubicBezTo>
                  <a:pt x="4870749" y="6333176"/>
                  <a:pt x="4872959" y="6343125"/>
                  <a:pt x="4892253" y="6309360"/>
                </a:cubicBezTo>
                <a:cubicBezTo>
                  <a:pt x="4899016" y="6297525"/>
                  <a:pt x="4902026" y="6283428"/>
                  <a:pt x="4910541" y="6272784"/>
                </a:cubicBezTo>
                <a:cubicBezTo>
                  <a:pt x="4926698" y="6252588"/>
                  <a:pt x="4951059" y="6239439"/>
                  <a:pt x="4965405" y="6217920"/>
                </a:cubicBezTo>
                <a:cubicBezTo>
                  <a:pt x="4990866" y="6179728"/>
                  <a:pt x="4975922" y="6198259"/>
                  <a:pt x="5011125" y="6163056"/>
                </a:cubicBezTo>
                <a:cubicBezTo>
                  <a:pt x="5014173" y="6153912"/>
                  <a:pt x="5015958" y="6144245"/>
                  <a:pt x="5020269" y="6135624"/>
                </a:cubicBezTo>
                <a:cubicBezTo>
                  <a:pt x="5025184" y="6125794"/>
                  <a:pt x="5038557" y="6119182"/>
                  <a:pt x="5038557" y="6108192"/>
                </a:cubicBezTo>
                <a:cubicBezTo>
                  <a:pt x="5038557" y="6068042"/>
                  <a:pt x="5018094" y="6014339"/>
                  <a:pt x="4983693" y="5989320"/>
                </a:cubicBezTo>
                <a:cubicBezTo>
                  <a:pt x="4964920" y="5975667"/>
                  <a:pt x="4941021" y="5971032"/>
                  <a:pt x="4919685" y="5961888"/>
                </a:cubicBezTo>
                <a:cubicBezTo>
                  <a:pt x="4868156" y="5910359"/>
                  <a:pt x="4903819" y="5940239"/>
                  <a:pt x="4800813" y="5888736"/>
                </a:cubicBezTo>
                <a:lnTo>
                  <a:pt x="4800813" y="5888736"/>
                </a:lnTo>
                <a:cubicBezTo>
                  <a:pt x="4799073" y="5887431"/>
                  <a:pt x="4745457" y="5846162"/>
                  <a:pt x="4736805" y="5843016"/>
                </a:cubicBezTo>
                <a:cubicBezTo>
                  <a:pt x="4713184" y="5834426"/>
                  <a:pt x="4687498" y="5832676"/>
                  <a:pt x="4663653" y="5824728"/>
                </a:cubicBezTo>
                <a:lnTo>
                  <a:pt x="4636221" y="5815584"/>
                </a:lnTo>
                <a:cubicBezTo>
                  <a:pt x="4620981" y="5818632"/>
                  <a:pt x="4605387" y="5820262"/>
                  <a:pt x="4590501" y="5824728"/>
                </a:cubicBezTo>
                <a:cubicBezTo>
                  <a:pt x="4564241" y="5832606"/>
                  <a:pt x="4538577" y="5843614"/>
                  <a:pt x="4517349" y="5861304"/>
                </a:cubicBezTo>
                <a:cubicBezTo>
                  <a:pt x="4507415" y="5869583"/>
                  <a:pt x="4498333" y="5878918"/>
                  <a:pt x="4489917" y="5888736"/>
                </a:cubicBezTo>
                <a:cubicBezTo>
                  <a:pt x="4479999" y="5900307"/>
                  <a:pt x="4473954" y="5915276"/>
                  <a:pt x="4462485" y="5925312"/>
                </a:cubicBezTo>
                <a:cubicBezTo>
                  <a:pt x="4449110" y="5937015"/>
                  <a:pt x="4433006" y="5945526"/>
                  <a:pt x="4416765" y="5952744"/>
                </a:cubicBezTo>
                <a:cubicBezTo>
                  <a:pt x="4405281" y="5957848"/>
                  <a:pt x="4392273" y="5958436"/>
                  <a:pt x="4380189" y="5961888"/>
                </a:cubicBezTo>
                <a:cubicBezTo>
                  <a:pt x="4370921" y="5964536"/>
                  <a:pt x="4361901" y="5967984"/>
                  <a:pt x="4352757" y="5971032"/>
                </a:cubicBezTo>
                <a:cubicBezTo>
                  <a:pt x="4331685" y="5967520"/>
                  <a:pt x="4292971" y="5963999"/>
                  <a:pt x="4270461" y="5952744"/>
                </a:cubicBezTo>
                <a:cubicBezTo>
                  <a:pt x="4260631" y="5947829"/>
                  <a:pt x="4252173" y="5940552"/>
                  <a:pt x="4243029" y="5934456"/>
                </a:cubicBezTo>
                <a:cubicBezTo>
                  <a:pt x="4236933" y="5922264"/>
                  <a:pt x="4229527" y="5910643"/>
                  <a:pt x="4224741" y="5897880"/>
                </a:cubicBezTo>
                <a:cubicBezTo>
                  <a:pt x="4220328" y="5886113"/>
                  <a:pt x="4220547" y="5872855"/>
                  <a:pt x="4215597" y="5861304"/>
                </a:cubicBezTo>
                <a:cubicBezTo>
                  <a:pt x="4211268" y="5851203"/>
                  <a:pt x="4203405" y="5843016"/>
                  <a:pt x="4197309" y="5833872"/>
                </a:cubicBezTo>
                <a:cubicBezTo>
                  <a:pt x="4194261" y="5815584"/>
                  <a:pt x="4192187" y="5797107"/>
                  <a:pt x="4188165" y="5779008"/>
                </a:cubicBezTo>
                <a:cubicBezTo>
                  <a:pt x="4186074" y="5769599"/>
                  <a:pt x="4181669" y="5760844"/>
                  <a:pt x="4179021" y="5751576"/>
                </a:cubicBezTo>
                <a:cubicBezTo>
                  <a:pt x="4175569" y="5739492"/>
                  <a:pt x="4172342" y="5727323"/>
                  <a:pt x="4169877" y="5715000"/>
                </a:cubicBezTo>
                <a:cubicBezTo>
                  <a:pt x="4145005" y="5590638"/>
                  <a:pt x="4179154" y="5724544"/>
                  <a:pt x="4142445" y="5614416"/>
                </a:cubicBezTo>
                <a:cubicBezTo>
                  <a:pt x="4138471" y="5602494"/>
                  <a:pt x="4140272" y="5588297"/>
                  <a:pt x="4133301" y="5577840"/>
                </a:cubicBezTo>
                <a:cubicBezTo>
                  <a:pt x="4127205" y="5568696"/>
                  <a:pt x="4115013" y="5565648"/>
                  <a:pt x="4105869" y="5559552"/>
                </a:cubicBezTo>
                <a:cubicBezTo>
                  <a:pt x="4072354" y="5570724"/>
                  <a:pt x="4077373" y="5567614"/>
                  <a:pt x="4041861" y="5586984"/>
                </a:cubicBezTo>
                <a:cubicBezTo>
                  <a:pt x="4020288" y="5598751"/>
                  <a:pt x="4000440" y="5613880"/>
                  <a:pt x="3977853" y="5623560"/>
                </a:cubicBezTo>
                <a:cubicBezTo>
                  <a:pt x="3957457" y="5632301"/>
                  <a:pt x="3935099" y="5635472"/>
                  <a:pt x="3913845" y="5641848"/>
                </a:cubicBezTo>
                <a:cubicBezTo>
                  <a:pt x="3904613" y="5644618"/>
                  <a:pt x="3895645" y="5648222"/>
                  <a:pt x="3886413" y="5650992"/>
                </a:cubicBezTo>
                <a:cubicBezTo>
                  <a:pt x="3865159" y="5657368"/>
                  <a:pt x="3843741" y="5663184"/>
                  <a:pt x="3822405" y="5669280"/>
                </a:cubicBezTo>
                <a:cubicBezTo>
                  <a:pt x="3751890" y="5711589"/>
                  <a:pt x="3793546" y="5691092"/>
                  <a:pt x="3694389" y="5724144"/>
                </a:cubicBezTo>
                <a:lnTo>
                  <a:pt x="3666957" y="5733288"/>
                </a:lnTo>
                <a:cubicBezTo>
                  <a:pt x="3615141" y="5730240"/>
                  <a:pt x="3562407" y="5734324"/>
                  <a:pt x="3511509" y="5724144"/>
                </a:cubicBezTo>
                <a:cubicBezTo>
                  <a:pt x="3476179" y="5717078"/>
                  <a:pt x="3426714" y="5677174"/>
                  <a:pt x="3392637" y="5660136"/>
                </a:cubicBezTo>
                <a:cubicBezTo>
                  <a:pt x="3377956" y="5652795"/>
                  <a:pt x="3363283" y="5643107"/>
                  <a:pt x="3346917" y="5641848"/>
                </a:cubicBezTo>
                <a:cubicBezTo>
                  <a:pt x="3243546" y="5633896"/>
                  <a:pt x="3139653" y="5635752"/>
                  <a:pt x="3036021" y="5632704"/>
                </a:cubicBezTo>
                <a:cubicBezTo>
                  <a:pt x="3012802" y="5563047"/>
                  <a:pt x="3023158" y="5607490"/>
                  <a:pt x="3045165" y="5468112"/>
                </a:cubicBezTo>
                <a:cubicBezTo>
                  <a:pt x="3051113" y="5430442"/>
                  <a:pt x="3061957" y="5412283"/>
                  <a:pt x="3081741" y="5376672"/>
                </a:cubicBezTo>
                <a:cubicBezTo>
                  <a:pt x="3087078" y="5367065"/>
                  <a:pt x="3093933" y="5358384"/>
                  <a:pt x="3100029" y="5349240"/>
                </a:cubicBezTo>
                <a:cubicBezTo>
                  <a:pt x="3103077" y="5337048"/>
                  <a:pt x="3105721" y="5324748"/>
                  <a:pt x="3109173" y="5312664"/>
                </a:cubicBezTo>
                <a:cubicBezTo>
                  <a:pt x="3111821" y="5303396"/>
                  <a:pt x="3122628" y="5293853"/>
                  <a:pt x="3118317" y="5285232"/>
                </a:cubicBezTo>
                <a:cubicBezTo>
                  <a:pt x="3114006" y="5276611"/>
                  <a:pt x="3099506" y="5280399"/>
                  <a:pt x="3090885" y="5276088"/>
                </a:cubicBezTo>
                <a:cubicBezTo>
                  <a:pt x="3081055" y="5271173"/>
                  <a:pt x="3072597" y="5263896"/>
                  <a:pt x="3063453" y="5257800"/>
                </a:cubicBezTo>
                <a:cubicBezTo>
                  <a:pt x="3025809" y="5182512"/>
                  <a:pt x="3060869" y="5263170"/>
                  <a:pt x="3036021" y="5138928"/>
                </a:cubicBezTo>
                <a:cubicBezTo>
                  <a:pt x="3028058" y="5099114"/>
                  <a:pt x="3008127" y="5064851"/>
                  <a:pt x="2990301" y="5029200"/>
                </a:cubicBezTo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207B702-BF4E-4A9C-B2CE-A27F5422D93F}"/>
              </a:ext>
            </a:extLst>
          </p:cNvPr>
          <p:cNvSpPr txBox="1"/>
          <p:nvPr/>
        </p:nvSpPr>
        <p:spPr>
          <a:xfrm>
            <a:off x="6419088" y="2779776"/>
            <a:ext cx="176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Istočni Berlin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EA066B6-59F5-4802-9F96-33B7CABA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026" y="3429000"/>
            <a:ext cx="1764791" cy="92667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301B255-8F5E-413C-9406-0A6C4FB80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726" y="3666745"/>
            <a:ext cx="176479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01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CAA60A9-B6BE-4D2A-A757-D4DEDD45D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5FDFB3C5-1DBC-431F-87E1-2E42D0AD3947}"/>
              </a:ext>
            </a:extLst>
          </p:cNvPr>
          <p:cNvSpPr/>
          <p:nvPr/>
        </p:nvSpPr>
        <p:spPr>
          <a:xfrm>
            <a:off x="1785667" y="0"/>
            <a:ext cx="7450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Formacija Berlinskog zida</a:t>
            </a:r>
          </a:p>
        </p:txBody>
      </p:sp>
    </p:spTree>
    <p:extLst>
      <p:ext uri="{BB962C8B-B14F-4D97-AF65-F5344CB8AC3E}">
        <p14:creationId xmlns:p14="http://schemas.microsoft.com/office/powerpoint/2010/main" val="1587302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B296B2-C63F-4943-9C77-29E3585F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Pad nepremostive barijere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047493-387C-48FB-BF08-D6F8F48C2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Barijera dugačka 160 kilometara, koja je držala </a:t>
            </a:r>
            <a:r>
              <a:rPr lang="hr-HR" dirty="0" err="1"/>
              <a:t>Njemce</a:t>
            </a:r>
            <a:r>
              <a:rPr lang="hr-HR" dirty="0"/>
              <a:t> razdvojenije nego ikada prije, nije dugo opstao.</a:t>
            </a:r>
          </a:p>
          <a:p>
            <a:r>
              <a:rPr lang="hr-HR" dirty="0"/>
              <a:t>Naime, u prosvjedima </a:t>
            </a:r>
            <a:r>
              <a:rPr lang="hr-HR" dirty="0" err="1"/>
              <a:t>Njemaca</a:t>
            </a:r>
            <a:r>
              <a:rPr lang="hr-HR" dirty="0"/>
              <a:t> protiv komunizma, 1989. Berlinski zid pada.</a:t>
            </a:r>
          </a:p>
          <a:p>
            <a:r>
              <a:rPr lang="hr-HR" dirty="0"/>
              <a:t>Pad Berlinskog zida simbol je ujedinjenja Njemačke nakon dugih niz godina.</a:t>
            </a:r>
          </a:p>
        </p:txBody>
      </p:sp>
    </p:spTree>
    <p:extLst>
      <p:ext uri="{BB962C8B-B14F-4D97-AF65-F5344CB8AC3E}">
        <p14:creationId xmlns:p14="http://schemas.microsoft.com/office/powerpoint/2010/main" val="399780829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33E1BA74-A4A4-4EB8-85C2-D9E66DC99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42379" cy="6858000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7A88AC7D-74BA-4F90-8C15-78E42F286152}"/>
              </a:ext>
            </a:extLst>
          </p:cNvPr>
          <p:cNvSpPr/>
          <p:nvPr/>
        </p:nvSpPr>
        <p:spPr>
          <a:xfrm>
            <a:off x="1746504" y="0"/>
            <a:ext cx="57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dirty="0">
                <a:ln/>
                <a:solidFill>
                  <a:srgbClr val="FF0000"/>
                </a:solidFill>
              </a:rPr>
              <a:t>Pad Berlinskog zida</a:t>
            </a:r>
            <a:endParaRPr lang="hr-HR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6174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778E7F79-6928-4BB2-8E11-FEA7340C7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9320C581-0C2A-4EB6-931F-FEEA9832D782}"/>
              </a:ext>
            </a:extLst>
          </p:cNvPr>
          <p:cNvSpPr/>
          <p:nvPr/>
        </p:nvSpPr>
        <p:spPr>
          <a:xfrm>
            <a:off x="3017520" y="1161288"/>
            <a:ext cx="1117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€↗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1653D77-CCBE-46BE-A41F-884D02080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864" y="902168"/>
            <a:ext cx="1280271" cy="920576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B0F5EC55-6860-4868-BB54-8046BCC0472F}"/>
              </a:ext>
            </a:extLst>
          </p:cNvPr>
          <p:cNvSpPr/>
          <p:nvPr/>
        </p:nvSpPr>
        <p:spPr>
          <a:xfrm>
            <a:off x="2130899" y="5811119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chemeClr val="accent4"/>
                </a:solidFill>
                <a:effectLst/>
              </a:rPr>
              <a:t>1989.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C15EEB0-39E7-4361-AD51-0652ED860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0" y="3550733"/>
            <a:ext cx="1991493" cy="99383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78D76FC-7B12-4252-BA30-826B1F333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0" y="3550733"/>
            <a:ext cx="1991493" cy="9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1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287 L 0.10455 0.03148 C 0.1263 0.04606 0.15898 0.05393 0.19336 0.05393 C 0.23242 0.05393 0.26367 0.04606 0.28541 0.03148 L 0.3901 -0.03287 " pathEditMode="relative" rAng="0" ptsTypes="AAAAA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432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111F7E19-74CD-4C1D-8270-6972009C7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3801" cy="6858000"/>
          </a:xfrm>
          <a:prstGeom prst="rect">
            <a:avLst/>
          </a:prstGeom>
        </p:spPr>
      </p:pic>
      <p:sp>
        <p:nvSpPr>
          <p:cNvPr id="5" name="Prostoručno: oblik 4">
            <a:extLst>
              <a:ext uri="{FF2B5EF4-FFF2-40B4-BE49-F238E27FC236}">
                <a16:creationId xmlns:a16="http://schemas.microsoft.com/office/drawing/2014/main" id="{50CA82C9-B6A6-4CEF-8DB7-9AE9B28DB336}"/>
              </a:ext>
            </a:extLst>
          </p:cNvPr>
          <p:cNvSpPr/>
          <p:nvPr/>
        </p:nvSpPr>
        <p:spPr>
          <a:xfrm>
            <a:off x="0" y="0"/>
            <a:ext cx="12198096" cy="6858000"/>
          </a:xfrm>
          <a:custGeom>
            <a:avLst/>
            <a:gdLst>
              <a:gd name="connsiteX0" fmla="*/ 1243584 w 12198096"/>
              <a:gd name="connsiteY0" fmla="*/ 5678424 h 6885432"/>
              <a:gd name="connsiteX1" fmla="*/ 1188720 w 12198096"/>
              <a:gd name="connsiteY1" fmla="*/ 5824728 h 6885432"/>
              <a:gd name="connsiteX2" fmla="*/ 1161288 w 12198096"/>
              <a:gd name="connsiteY2" fmla="*/ 5815584 h 6885432"/>
              <a:gd name="connsiteX3" fmla="*/ 1143000 w 12198096"/>
              <a:gd name="connsiteY3" fmla="*/ 5788152 h 6885432"/>
              <a:gd name="connsiteX4" fmla="*/ 1115568 w 12198096"/>
              <a:gd name="connsiteY4" fmla="*/ 5760720 h 6885432"/>
              <a:gd name="connsiteX5" fmla="*/ 1060704 w 12198096"/>
              <a:gd name="connsiteY5" fmla="*/ 5724144 h 6885432"/>
              <a:gd name="connsiteX6" fmla="*/ 1033272 w 12198096"/>
              <a:gd name="connsiteY6" fmla="*/ 5705856 h 6885432"/>
              <a:gd name="connsiteX7" fmla="*/ 978408 w 12198096"/>
              <a:gd name="connsiteY7" fmla="*/ 5687568 h 6885432"/>
              <a:gd name="connsiteX8" fmla="*/ 896112 w 12198096"/>
              <a:gd name="connsiteY8" fmla="*/ 5696712 h 6885432"/>
              <a:gd name="connsiteX9" fmla="*/ 859536 w 12198096"/>
              <a:gd name="connsiteY9" fmla="*/ 5751576 h 6885432"/>
              <a:gd name="connsiteX10" fmla="*/ 758952 w 12198096"/>
              <a:gd name="connsiteY10" fmla="*/ 5769864 h 6885432"/>
              <a:gd name="connsiteX11" fmla="*/ 667512 w 12198096"/>
              <a:gd name="connsiteY11" fmla="*/ 5788152 h 6885432"/>
              <a:gd name="connsiteX12" fmla="*/ 649224 w 12198096"/>
              <a:gd name="connsiteY12" fmla="*/ 5760720 h 6885432"/>
              <a:gd name="connsiteX13" fmla="*/ 630936 w 12198096"/>
              <a:gd name="connsiteY13" fmla="*/ 5705856 h 6885432"/>
              <a:gd name="connsiteX14" fmla="*/ 621792 w 12198096"/>
              <a:gd name="connsiteY14" fmla="*/ 5678424 h 6885432"/>
              <a:gd name="connsiteX15" fmla="*/ 585216 w 12198096"/>
              <a:gd name="connsiteY15" fmla="*/ 5623560 h 6885432"/>
              <a:gd name="connsiteX16" fmla="*/ 530352 w 12198096"/>
              <a:gd name="connsiteY16" fmla="*/ 5605272 h 6885432"/>
              <a:gd name="connsiteX17" fmla="*/ 475488 w 12198096"/>
              <a:gd name="connsiteY17" fmla="*/ 5577840 h 6885432"/>
              <a:gd name="connsiteX18" fmla="*/ 393192 w 12198096"/>
              <a:gd name="connsiteY18" fmla="*/ 5559552 h 6885432"/>
              <a:gd name="connsiteX19" fmla="*/ 365760 w 12198096"/>
              <a:gd name="connsiteY19" fmla="*/ 5541264 h 6885432"/>
              <a:gd name="connsiteX20" fmla="*/ 338328 w 12198096"/>
              <a:gd name="connsiteY20" fmla="*/ 5532120 h 6885432"/>
              <a:gd name="connsiteX21" fmla="*/ 301752 w 12198096"/>
              <a:gd name="connsiteY21" fmla="*/ 5513832 h 6885432"/>
              <a:gd name="connsiteX22" fmla="*/ 246888 w 12198096"/>
              <a:gd name="connsiteY22" fmla="*/ 5495544 h 6885432"/>
              <a:gd name="connsiteX23" fmla="*/ 192024 w 12198096"/>
              <a:gd name="connsiteY23" fmla="*/ 5458968 h 6885432"/>
              <a:gd name="connsiteX24" fmla="*/ 137160 w 12198096"/>
              <a:gd name="connsiteY24" fmla="*/ 5440680 h 6885432"/>
              <a:gd name="connsiteX25" fmla="*/ 64008 w 12198096"/>
              <a:gd name="connsiteY25" fmla="*/ 5376672 h 6885432"/>
              <a:gd name="connsiteX26" fmla="*/ 36576 w 12198096"/>
              <a:gd name="connsiteY26" fmla="*/ 5358384 h 6885432"/>
              <a:gd name="connsiteX27" fmla="*/ 9144 w 12198096"/>
              <a:gd name="connsiteY27" fmla="*/ 5276088 h 6885432"/>
              <a:gd name="connsiteX28" fmla="*/ 0 w 12198096"/>
              <a:gd name="connsiteY28" fmla="*/ 5248656 h 6885432"/>
              <a:gd name="connsiteX29" fmla="*/ 9144 w 12198096"/>
              <a:gd name="connsiteY29" fmla="*/ 5175504 h 6885432"/>
              <a:gd name="connsiteX30" fmla="*/ 45720 w 12198096"/>
              <a:gd name="connsiteY30" fmla="*/ 5148072 h 6885432"/>
              <a:gd name="connsiteX31" fmla="*/ 64008 w 12198096"/>
              <a:gd name="connsiteY31" fmla="*/ 5120640 h 6885432"/>
              <a:gd name="connsiteX32" fmla="*/ 100584 w 12198096"/>
              <a:gd name="connsiteY32" fmla="*/ 5093208 h 6885432"/>
              <a:gd name="connsiteX33" fmla="*/ 155448 w 12198096"/>
              <a:gd name="connsiteY33" fmla="*/ 5038344 h 6885432"/>
              <a:gd name="connsiteX34" fmla="*/ 164592 w 12198096"/>
              <a:gd name="connsiteY34" fmla="*/ 5010912 h 6885432"/>
              <a:gd name="connsiteX35" fmla="*/ 182880 w 12198096"/>
              <a:gd name="connsiteY35" fmla="*/ 4937760 h 6885432"/>
              <a:gd name="connsiteX36" fmla="*/ 201168 w 12198096"/>
              <a:gd name="connsiteY36" fmla="*/ 4910328 h 6885432"/>
              <a:gd name="connsiteX37" fmla="*/ 274320 w 12198096"/>
              <a:gd name="connsiteY37" fmla="*/ 4882896 h 6885432"/>
              <a:gd name="connsiteX38" fmla="*/ 292608 w 12198096"/>
              <a:gd name="connsiteY38" fmla="*/ 4855464 h 6885432"/>
              <a:gd name="connsiteX39" fmla="*/ 338328 w 12198096"/>
              <a:gd name="connsiteY39" fmla="*/ 4818888 h 6885432"/>
              <a:gd name="connsiteX40" fmla="*/ 356616 w 12198096"/>
              <a:gd name="connsiteY40" fmla="*/ 4764024 h 6885432"/>
              <a:gd name="connsiteX41" fmla="*/ 356616 w 12198096"/>
              <a:gd name="connsiteY41" fmla="*/ 4087368 h 6885432"/>
              <a:gd name="connsiteX42" fmla="*/ 466344 w 12198096"/>
              <a:gd name="connsiteY42" fmla="*/ 4032504 h 6885432"/>
              <a:gd name="connsiteX43" fmla="*/ 493776 w 12198096"/>
              <a:gd name="connsiteY43" fmla="*/ 4023360 h 6885432"/>
              <a:gd name="connsiteX44" fmla="*/ 576072 w 12198096"/>
              <a:gd name="connsiteY44" fmla="*/ 3959352 h 6885432"/>
              <a:gd name="connsiteX45" fmla="*/ 603504 w 12198096"/>
              <a:gd name="connsiteY45" fmla="*/ 3922776 h 6885432"/>
              <a:gd name="connsiteX46" fmla="*/ 640080 w 12198096"/>
              <a:gd name="connsiteY46" fmla="*/ 3840480 h 6885432"/>
              <a:gd name="connsiteX47" fmla="*/ 649224 w 12198096"/>
              <a:gd name="connsiteY47" fmla="*/ 3803904 h 6885432"/>
              <a:gd name="connsiteX48" fmla="*/ 676656 w 12198096"/>
              <a:gd name="connsiteY48" fmla="*/ 3785616 h 6885432"/>
              <a:gd name="connsiteX49" fmla="*/ 731520 w 12198096"/>
              <a:gd name="connsiteY49" fmla="*/ 3749040 h 6885432"/>
              <a:gd name="connsiteX50" fmla="*/ 813816 w 12198096"/>
              <a:gd name="connsiteY50" fmla="*/ 3694176 h 6885432"/>
              <a:gd name="connsiteX51" fmla="*/ 841248 w 12198096"/>
              <a:gd name="connsiteY51" fmla="*/ 3675888 h 6885432"/>
              <a:gd name="connsiteX52" fmla="*/ 896112 w 12198096"/>
              <a:gd name="connsiteY52" fmla="*/ 3648456 h 6885432"/>
              <a:gd name="connsiteX53" fmla="*/ 950976 w 12198096"/>
              <a:gd name="connsiteY53" fmla="*/ 3630168 h 6885432"/>
              <a:gd name="connsiteX54" fmla="*/ 987552 w 12198096"/>
              <a:gd name="connsiteY54" fmla="*/ 3611880 h 6885432"/>
              <a:gd name="connsiteX55" fmla="*/ 1014984 w 12198096"/>
              <a:gd name="connsiteY55" fmla="*/ 3593592 h 6885432"/>
              <a:gd name="connsiteX56" fmla="*/ 1042416 w 12198096"/>
              <a:gd name="connsiteY56" fmla="*/ 3584448 h 6885432"/>
              <a:gd name="connsiteX57" fmla="*/ 1124712 w 12198096"/>
              <a:gd name="connsiteY57" fmla="*/ 3538728 h 6885432"/>
              <a:gd name="connsiteX58" fmla="*/ 1152144 w 12198096"/>
              <a:gd name="connsiteY58" fmla="*/ 3511296 h 6885432"/>
              <a:gd name="connsiteX59" fmla="*/ 1207008 w 12198096"/>
              <a:gd name="connsiteY59" fmla="*/ 3474720 h 6885432"/>
              <a:gd name="connsiteX60" fmla="*/ 1207008 w 12198096"/>
              <a:gd name="connsiteY60" fmla="*/ 3410712 h 6885432"/>
              <a:gd name="connsiteX61" fmla="*/ 1170432 w 12198096"/>
              <a:gd name="connsiteY61" fmla="*/ 3401568 h 6885432"/>
              <a:gd name="connsiteX62" fmla="*/ 1115568 w 12198096"/>
              <a:gd name="connsiteY62" fmla="*/ 3383280 h 6885432"/>
              <a:gd name="connsiteX63" fmla="*/ 1088136 w 12198096"/>
              <a:gd name="connsiteY63" fmla="*/ 3364992 h 6885432"/>
              <a:gd name="connsiteX64" fmla="*/ 1033272 w 12198096"/>
              <a:gd name="connsiteY64" fmla="*/ 3346704 h 6885432"/>
              <a:gd name="connsiteX65" fmla="*/ 969264 w 12198096"/>
              <a:gd name="connsiteY65" fmla="*/ 3319272 h 6885432"/>
              <a:gd name="connsiteX66" fmla="*/ 941832 w 12198096"/>
              <a:gd name="connsiteY66" fmla="*/ 3300984 h 6885432"/>
              <a:gd name="connsiteX67" fmla="*/ 978408 w 12198096"/>
              <a:gd name="connsiteY67" fmla="*/ 3218688 h 6885432"/>
              <a:gd name="connsiteX68" fmla="*/ 923544 w 12198096"/>
              <a:gd name="connsiteY68" fmla="*/ 3163824 h 6885432"/>
              <a:gd name="connsiteX69" fmla="*/ 868680 w 12198096"/>
              <a:gd name="connsiteY69" fmla="*/ 3108960 h 6885432"/>
              <a:gd name="connsiteX70" fmla="*/ 868680 w 12198096"/>
              <a:gd name="connsiteY70" fmla="*/ 2916936 h 6885432"/>
              <a:gd name="connsiteX71" fmla="*/ 877824 w 12198096"/>
              <a:gd name="connsiteY71" fmla="*/ 2889504 h 6885432"/>
              <a:gd name="connsiteX72" fmla="*/ 905256 w 12198096"/>
              <a:gd name="connsiteY72" fmla="*/ 2807208 h 6885432"/>
              <a:gd name="connsiteX73" fmla="*/ 896112 w 12198096"/>
              <a:gd name="connsiteY73" fmla="*/ 2660904 h 6885432"/>
              <a:gd name="connsiteX74" fmla="*/ 886968 w 12198096"/>
              <a:gd name="connsiteY74" fmla="*/ 2633472 h 6885432"/>
              <a:gd name="connsiteX75" fmla="*/ 877824 w 12198096"/>
              <a:gd name="connsiteY75" fmla="*/ 2569464 h 6885432"/>
              <a:gd name="connsiteX76" fmla="*/ 932688 w 12198096"/>
              <a:gd name="connsiteY76" fmla="*/ 2423160 h 6885432"/>
              <a:gd name="connsiteX77" fmla="*/ 932688 w 12198096"/>
              <a:gd name="connsiteY77" fmla="*/ 2423160 h 6885432"/>
              <a:gd name="connsiteX78" fmla="*/ 978408 w 12198096"/>
              <a:gd name="connsiteY78" fmla="*/ 2350008 h 6885432"/>
              <a:gd name="connsiteX79" fmla="*/ 996696 w 12198096"/>
              <a:gd name="connsiteY79" fmla="*/ 2322576 h 6885432"/>
              <a:gd name="connsiteX80" fmla="*/ 960120 w 12198096"/>
              <a:gd name="connsiteY80" fmla="*/ 2249424 h 6885432"/>
              <a:gd name="connsiteX81" fmla="*/ 950976 w 12198096"/>
              <a:gd name="connsiteY81" fmla="*/ 2139696 h 6885432"/>
              <a:gd name="connsiteX82" fmla="*/ 1014984 w 12198096"/>
              <a:gd name="connsiteY82" fmla="*/ 2093976 h 6885432"/>
              <a:gd name="connsiteX83" fmla="*/ 1042416 w 12198096"/>
              <a:gd name="connsiteY83" fmla="*/ 2066544 h 6885432"/>
              <a:gd name="connsiteX84" fmla="*/ 1014984 w 12198096"/>
              <a:gd name="connsiteY84" fmla="*/ 2011680 h 6885432"/>
              <a:gd name="connsiteX85" fmla="*/ 987552 w 12198096"/>
              <a:gd name="connsiteY85" fmla="*/ 1984248 h 6885432"/>
              <a:gd name="connsiteX86" fmla="*/ 859536 w 12198096"/>
              <a:gd name="connsiteY86" fmla="*/ 1947672 h 6885432"/>
              <a:gd name="connsiteX87" fmla="*/ 822960 w 12198096"/>
              <a:gd name="connsiteY87" fmla="*/ 1938528 h 6885432"/>
              <a:gd name="connsiteX88" fmla="*/ 731520 w 12198096"/>
              <a:gd name="connsiteY88" fmla="*/ 1920240 h 6885432"/>
              <a:gd name="connsiteX89" fmla="*/ 704088 w 12198096"/>
              <a:gd name="connsiteY89" fmla="*/ 1911096 h 6885432"/>
              <a:gd name="connsiteX90" fmla="*/ 676656 w 12198096"/>
              <a:gd name="connsiteY90" fmla="*/ 1892808 h 6885432"/>
              <a:gd name="connsiteX91" fmla="*/ 594360 w 12198096"/>
              <a:gd name="connsiteY91" fmla="*/ 1856232 h 6885432"/>
              <a:gd name="connsiteX92" fmla="*/ 585216 w 12198096"/>
              <a:gd name="connsiteY92" fmla="*/ 1828800 h 6885432"/>
              <a:gd name="connsiteX93" fmla="*/ 566928 w 12198096"/>
              <a:gd name="connsiteY93" fmla="*/ 1801368 h 6885432"/>
              <a:gd name="connsiteX94" fmla="*/ 576072 w 12198096"/>
              <a:gd name="connsiteY94" fmla="*/ 1618488 h 6885432"/>
              <a:gd name="connsiteX95" fmla="*/ 594360 w 12198096"/>
              <a:gd name="connsiteY95" fmla="*/ 1581912 h 6885432"/>
              <a:gd name="connsiteX96" fmla="*/ 630936 w 12198096"/>
              <a:gd name="connsiteY96" fmla="*/ 1572768 h 6885432"/>
              <a:gd name="connsiteX97" fmla="*/ 658368 w 12198096"/>
              <a:gd name="connsiteY97" fmla="*/ 1545336 h 6885432"/>
              <a:gd name="connsiteX98" fmla="*/ 749808 w 12198096"/>
              <a:gd name="connsiteY98" fmla="*/ 1517904 h 6885432"/>
              <a:gd name="connsiteX99" fmla="*/ 822960 w 12198096"/>
              <a:gd name="connsiteY99" fmla="*/ 1490472 h 6885432"/>
              <a:gd name="connsiteX100" fmla="*/ 859536 w 12198096"/>
              <a:gd name="connsiteY100" fmla="*/ 1472184 h 6885432"/>
              <a:gd name="connsiteX101" fmla="*/ 886968 w 12198096"/>
              <a:gd name="connsiteY101" fmla="*/ 1453896 h 6885432"/>
              <a:gd name="connsiteX102" fmla="*/ 941832 w 12198096"/>
              <a:gd name="connsiteY102" fmla="*/ 1435608 h 6885432"/>
              <a:gd name="connsiteX103" fmla="*/ 969264 w 12198096"/>
              <a:gd name="connsiteY103" fmla="*/ 1417320 h 6885432"/>
              <a:gd name="connsiteX104" fmla="*/ 1024128 w 12198096"/>
              <a:gd name="connsiteY104" fmla="*/ 1399032 h 6885432"/>
              <a:gd name="connsiteX105" fmla="*/ 1078992 w 12198096"/>
              <a:gd name="connsiteY105" fmla="*/ 1362456 h 6885432"/>
              <a:gd name="connsiteX106" fmla="*/ 1106424 w 12198096"/>
              <a:gd name="connsiteY106" fmla="*/ 1344168 h 6885432"/>
              <a:gd name="connsiteX107" fmla="*/ 1197864 w 12198096"/>
              <a:gd name="connsiteY107" fmla="*/ 1307592 h 6885432"/>
              <a:gd name="connsiteX108" fmla="*/ 1225296 w 12198096"/>
              <a:gd name="connsiteY108" fmla="*/ 1298448 h 6885432"/>
              <a:gd name="connsiteX109" fmla="*/ 1252728 w 12198096"/>
              <a:gd name="connsiteY109" fmla="*/ 1289304 h 6885432"/>
              <a:gd name="connsiteX110" fmla="*/ 1417320 w 12198096"/>
              <a:gd name="connsiteY110" fmla="*/ 1298448 h 6885432"/>
              <a:gd name="connsiteX111" fmla="*/ 1481328 w 12198096"/>
              <a:gd name="connsiteY111" fmla="*/ 1316736 h 6885432"/>
              <a:gd name="connsiteX112" fmla="*/ 1554480 w 12198096"/>
              <a:gd name="connsiteY112" fmla="*/ 1344168 h 6885432"/>
              <a:gd name="connsiteX113" fmla="*/ 1655064 w 12198096"/>
              <a:gd name="connsiteY113" fmla="*/ 1371600 h 6885432"/>
              <a:gd name="connsiteX114" fmla="*/ 1682496 w 12198096"/>
              <a:gd name="connsiteY114" fmla="*/ 1380744 h 6885432"/>
              <a:gd name="connsiteX115" fmla="*/ 1737360 w 12198096"/>
              <a:gd name="connsiteY115" fmla="*/ 1408176 h 6885432"/>
              <a:gd name="connsiteX116" fmla="*/ 1773936 w 12198096"/>
              <a:gd name="connsiteY116" fmla="*/ 1435608 h 6885432"/>
              <a:gd name="connsiteX117" fmla="*/ 1801368 w 12198096"/>
              <a:gd name="connsiteY117" fmla="*/ 1463040 h 6885432"/>
              <a:gd name="connsiteX118" fmla="*/ 1856232 w 12198096"/>
              <a:gd name="connsiteY118" fmla="*/ 1481328 h 6885432"/>
              <a:gd name="connsiteX119" fmla="*/ 1929384 w 12198096"/>
              <a:gd name="connsiteY119" fmla="*/ 1499616 h 6885432"/>
              <a:gd name="connsiteX120" fmla="*/ 1984248 w 12198096"/>
              <a:gd name="connsiteY120" fmla="*/ 1536192 h 6885432"/>
              <a:gd name="connsiteX121" fmla="*/ 2157984 w 12198096"/>
              <a:gd name="connsiteY121" fmla="*/ 1563624 h 6885432"/>
              <a:gd name="connsiteX122" fmla="*/ 2185416 w 12198096"/>
              <a:gd name="connsiteY122" fmla="*/ 1572768 h 6885432"/>
              <a:gd name="connsiteX123" fmla="*/ 2157984 w 12198096"/>
              <a:gd name="connsiteY123" fmla="*/ 1554480 h 6885432"/>
              <a:gd name="connsiteX124" fmla="*/ 2103120 w 12198096"/>
              <a:gd name="connsiteY124" fmla="*/ 1536192 h 6885432"/>
              <a:gd name="connsiteX125" fmla="*/ 2084832 w 12198096"/>
              <a:gd name="connsiteY125" fmla="*/ 1508760 h 6885432"/>
              <a:gd name="connsiteX126" fmla="*/ 2066544 w 12198096"/>
              <a:gd name="connsiteY126" fmla="*/ 1426464 h 6885432"/>
              <a:gd name="connsiteX127" fmla="*/ 2039112 w 12198096"/>
              <a:gd name="connsiteY127" fmla="*/ 1371600 h 6885432"/>
              <a:gd name="connsiteX128" fmla="*/ 1993392 w 12198096"/>
              <a:gd name="connsiteY128" fmla="*/ 1362456 h 6885432"/>
              <a:gd name="connsiteX129" fmla="*/ 1938528 w 12198096"/>
              <a:gd name="connsiteY129" fmla="*/ 1344168 h 6885432"/>
              <a:gd name="connsiteX130" fmla="*/ 1947672 w 12198096"/>
              <a:gd name="connsiteY130" fmla="*/ 1316736 h 6885432"/>
              <a:gd name="connsiteX131" fmla="*/ 1956816 w 12198096"/>
              <a:gd name="connsiteY131" fmla="*/ 1234440 h 6885432"/>
              <a:gd name="connsiteX132" fmla="*/ 1984248 w 12198096"/>
              <a:gd name="connsiteY132" fmla="*/ 1216152 h 6885432"/>
              <a:gd name="connsiteX133" fmla="*/ 2039112 w 12198096"/>
              <a:gd name="connsiteY133" fmla="*/ 1188720 h 6885432"/>
              <a:gd name="connsiteX134" fmla="*/ 2057400 w 12198096"/>
              <a:gd name="connsiteY134" fmla="*/ 1161288 h 6885432"/>
              <a:gd name="connsiteX135" fmla="*/ 2075688 w 12198096"/>
              <a:gd name="connsiteY135" fmla="*/ 1088136 h 6885432"/>
              <a:gd name="connsiteX136" fmla="*/ 2130552 w 12198096"/>
              <a:gd name="connsiteY136" fmla="*/ 1042416 h 6885432"/>
              <a:gd name="connsiteX137" fmla="*/ 2185416 w 12198096"/>
              <a:gd name="connsiteY137" fmla="*/ 1024128 h 6885432"/>
              <a:gd name="connsiteX138" fmla="*/ 2240280 w 12198096"/>
              <a:gd name="connsiteY138" fmla="*/ 996696 h 6885432"/>
              <a:gd name="connsiteX139" fmla="*/ 2249424 w 12198096"/>
              <a:gd name="connsiteY139" fmla="*/ 969264 h 6885432"/>
              <a:gd name="connsiteX140" fmla="*/ 2258568 w 12198096"/>
              <a:gd name="connsiteY140" fmla="*/ 914400 h 6885432"/>
              <a:gd name="connsiteX141" fmla="*/ 2313432 w 12198096"/>
              <a:gd name="connsiteY141" fmla="*/ 868680 h 6885432"/>
              <a:gd name="connsiteX142" fmla="*/ 2377440 w 12198096"/>
              <a:gd name="connsiteY142" fmla="*/ 832104 h 6885432"/>
              <a:gd name="connsiteX143" fmla="*/ 2414016 w 12198096"/>
              <a:gd name="connsiteY143" fmla="*/ 804672 h 6885432"/>
              <a:gd name="connsiteX144" fmla="*/ 2468880 w 12198096"/>
              <a:gd name="connsiteY144" fmla="*/ 768096 h 6885432"/>
              <a:gd name="connsiteX145" fmla="*/ 2907792 w 12198096"/>
              <a:gd name="connsiteY145" fmla="*/ 768096 h 6885432"/>
              <a:gd name="connsiteX146" fmla="*/ 2935224 w 12198096"/>
              <a:gd name="connsiteY146" fmla="*/ 758952 h 6885432"/>
              <a:gd name="connsiteX147" fmla="*/ 3026664 w 12198096"/>
              <a:gd name="connsiteY147" fmla="*/ 740664 h 6885432"/>
              <a:gd name="connsiteX148" fmla="*/ 3072384 w 12198096"/>
              <a:gd name="connsiteY148" fmla="*/ 685800 h 6885432"/>
              <a:gd name="connsiteX149" fmla="*/ 3108960 w 12198096"/>
              <a:gd name="connsiteY149" fmla="*/ 630936 h 6885432"/>
              <a:gd name="connsiteX150" fmla="*/ 3127248 w 12198096"/>
              <a:gd name="connsiteY150" fmla="*/ 603504 h 6885432"/>
              <a:gd name="connsiteX151" fmla="*/ 3154680 w 12198096"/>
              <a:gd name="connsiteY151" fmla="*/ 548640 h 6885432"/>
              <a:gd name="connsiteX152" fmla="*/ 3172968 w 12198096"/>
              <a:gd name="connsiteY152" fmla="*/ 512064 h 6885432"/>
              <a:gd name="connsiteX153" fmla="*/ 3200400 w 12198096"/>
              <a:gd name="connsiteY153" fmla="*/ 502920 h 6885432"/>
              <a:gd name="connsiteX154" fmla="*/ 3282696 w 12198096"/>
              <a:gd name="connsiteY154" fmla="*/ 457200 h 6885432"/>
              <a:gd name="connsiteX155" fmla="*/ 3355848 w 12198096"/>
              <a:gd name="connsiteY155" fmla="*/ 448056 h 6885432"/>
              <a:gd name="connsiteX156" fmla="*/ 3410712 w 12198096"/>
              <a:gd name="connsiteY156" fmla="*/ 420624 h 6885432"/>
              <a:gd name="connsiteX157" fmla="*/ 3419856 w 12198096"/>
              <a:gd name="connsiteY157" fmla="*/ 347472 h 6885432"/>
              <a:gd name="connsiteX158" fmla="*/ 3447288 w 12198096"/>
              <a:gd name="connsiteY158" fmla="*/ 274320 h 6885432"/>
              <a:gd name="connsiteX159" fmla="*/ 3483864 w 12198096"/>
              <a:gd name="connsiteY159" fmla="*/ 210312 h 6885432"/>
              <a:gd name="connsiteX160" fmla="*/ 3538728 w 12198096"/>
              <a:gd name="connsiteY160" fmla="*/ 182880 h 6885432"/>
              <a:gd name="connsiteX161" fmla="*/ 3566160 w 12198096"/>
              <a:gd name="connsiteY161" fmla="*/ 164592 h 6885432"/>
              <a:gd name="connsiteX162" fmla="*/ 3630168 w 12198096"/>
              <a:gd name="connsiteY162" fmla="*/ 155448 h 6885432"/>
              <a:gd name="connsiteX163" fmla="*/ 3685032 w 12198096"/>
              <a:gd name="connsiteY163" fmla="*/ 146304 h 6885432"/>
              <a:gd name="connsiteX164" fmla="*/ 3712464 w 12198096"/>
              <a:gd name="connsiteY164" fmla="*/ 137160 h 6885432"/>
              <a:gd name="connsiteX165" fmla="*/ 3749040 w 12198096"/>
              <a:gd name="connsiteY165" fmla="*/ 128016 h 6885432"/>
              <a:gd name="connsiteX166" fmla="*/ 3776472 w 12198096"/>
              <a:gd name="connsiteY166" fmla="*/ 109728 h 6885432"/>
              <a:gd name="connsiteX167" fmla="*/ 3822192 w 12198096"/>
              <a:gd name="connsiteY167" fmla="*/ 100584 h 6885432"/>
              <a:gd name="connsiteX168" fmla="*/ 3849624 w 12198096"/>
              <a:gd name="connsiteY168" fmla="*/ 91440 h 6885432"/>
              <a:gd name="connsiteX169" fmla="*/ 4279392 w 12198096"/>
              <a:gd name="connsiteY169" fmla="*/ 100584 h 6885432"/>
              <a:gd name="connsiteX170" fmla="*/ 4288536 w 12198096"/>
              <a:gd name="connsiteY170" fmla="*/ 128016 h 6885432"/>
              <a:gd name="connsiteX171" fmla="*/ 4325112 w 12198096"/>
              <a:gd name="connsiteY171" fmla="*/ 155448 h 6885432"/>
              <a:gd name="connsiteX172" fmla="*/ 4343400 w 12198096"/>
              <a:gd name="connsiteY172" fmla="*/ 210312 h 6885432"/>
              <a:gd name="connsiteX173" fmla="*/ 4352544 w 12198096"/>
              <a:gd name="connsiteY173" fmla="*/ 237744 h 6885432"/>
              <a:gd name="connsiteX174" fmla="*/ 4343400 w 12198096"/>
              <a:gd name="connsiteY174" fmla="*/ 274320 h 6885432"/>
              <a:gd name="connsiteX175" fmla="*/ 4288536 w 12198096"/>
              <a:gd name="connsiteY175" fmla="*/ 301752 h 6885432"/>
              <a:gd name="connsiteX176" fmla="*/ 4206240 w 12198096"/>
              <a:gd name="connsiteY176" fmla="*/ 365760 h 6885432"/>
              <a:gd name="connsiteX177" fmla="*/ 4178808 w 12198096"/>
              <a:gd name="connsiteY177" fmla="*/ 475488 h 6885432"/>
              <a:gd name="connsiteX178" fmla="*/ 4160520 w 12198096"/>
              <a:gd name="connsiteY178" fmla="*/ 530352 h 6885432"/>
              <a:gd name="connsiteX179" fmla="*/ 4178808 w 12198096"/>
              <a:gd name="connsiteY179" fmla="*/ 603504 h 6885432"/>
              <a:gd name="connsiteX180" fmla="*/ 4215384 w 12198096"/>
              <a:gd name="connsiteY180" fmla="*/ 658368 h 6885432"/>
              <a:gd name="connsiteX181" fmla="*/ 4206240 w 12198096"/>
              <a:gd name="connsiteY181" fmla="*/ 749808 h 6885432"/>
              <a:gd name="connsiteX182" fmla="*/ 4233672 w 12198096"/>
              <a:gd name="connsiteY182" fmla="*/ 758952 h 6885432"/>
              <a:gd name="connsiteX183" fmla="*/ 4261104 w 12198096"/>
              <a:gd name="connsiteY183" fmla="*/ 777240 h 6885432"/>
              <a:gd name="connsiteX184" fmla="*/ 4544568 w 12198096"/>
              <a:gd name="connsiteY184" fmla="*/ 786384 h 6885432"/>
              <a:gd name="connsiteX185" fmla="*/ 4599432 w 12198096"/>
              <a:gd name="connsiteY185" fmla="*/ 804672 h 6885432"/>
              <a:gd name="connsiteX186" fmla="*/ 4718304 w 12198096"/>
              <a:gd name="connsiteY186" fmla="*/ 822960 h 6885432"/>
              <a:gd name="connsiteX187" fmla="*/ 4800600 w 12198096"/>
              <a:gd name="connsiteY187" fmla="*/ 813816 h 6885432"/>
              <a:gd name="connsiteX188" fmla="*/ 4809744 w 12198096"/>
              <a:gd name="connsiteY188" fmla="*/ 758952 h 6885432"/>
              <a:gd name="connsiteX189" fmla="*/ 4818888 w 12198096"/>
              <a:gd name="connsiteY189" fmla="*/ 731520 h 6885432"/>
              <a:gd name="connsiteX190" fmla="*/ 4873752 w 12198096"/>
              <a:gd name="connsiteY190" fmla="*/ 704088 h 6885432"/>
              <a:gd name="connsiteX191" fmla="*/ 4946904 w 12198096"/>
              <a:gd name="connsiteY191" fmla="*/ 685800 h 6885432"/>
              <a:gd name="connsiteX192" fmla="*/ 4974336 w 12198096"/>
              <a:gd name="connsiteY192" fmla="*/ 667512 h 6885432"/>
              <a:gd name="connsiteX193" fmla="*/ 4992624 w 12198096"/>
              <a:gd name="connsiteY193" fmla="*/ 630936 h 6885432"/>
              <a:gd name="connsiteX194" fmla="*/ 5038344 w 12198096"/>
              <a:gd name="connsiteY194" fmla="*/ 576072 h 6885432"/>
              <a:gd name="connsiteX195" fmla="*/ 5093208 w 12198096"/>
              <a:gd name="connsiteY195" fmla="*/ 539496 h 6885432"/>
              <a:gd name="connsiteX196" fmla="*/ 5120640 w 12198096"/>
              <a:gd name="connsiteY196" fmla="*/ 521208 h 6885432"/>
              <a:gd name="connsiteX197" fmla="*/ 5440680 w 12198096"/>
              <a:gd name="connsiteY197" fmla="*/ 530352 h 6885432"/>
              <a:gd name="connsiteX198" fmla="*/ 5477256 w 12198096"/>
              <a:gd name="connsiteY198" fmla="*/ 539496 h 6885432"/>
              <a:gd name="connsiteX199" fmla="*/ 5605272 w 12198096"/>
              <a:gd name="connsiteY199" fmla="*/ 557784 h 6885432"/>
              <a:gd name="connsiteX200" fmla="*/ 5660136 w 12198096"/>
              <a:gd name="connsiteY200" fmla="*/ 585216 h 6885432"/>
              <a:gd name="connsiteX201" fmla="*/ 5687568 w 12198096"/>
              <a:gd name="connsiteY201" fmla="*/ 594360 h 6885432"/>
              <a:gd name="connsiteX202" fmla="*/ 5715000 w 12198096"/>
              <a:gd name="connsiteY202" fmla="*/ 612648 h 6885432"/>
              <a:gd name="connsiteX203" fmla="*/ 5806440 w 12198096"/>
              <a:gd name="connsiteY203" fmla="*/ 649224 h 6885432"/>
              <a:gd name="connsiteX204" fmla="*/ 5897880 w 12198096"/>
              <a:gd name="connsiteY204" fmla="*/ 640080 h 6885432"/>
              <a:gd name="connsiteX205" fmla="*/ 5925312 w 12198096"/>
              <a:gd name="connsiteY205" fmla="*/ 621792 h 6885432"/>
              <a:gd name="connsiteX206" fmla="*/ 5943600 w 12198096"/>
              <a:gd name="connsiteY206" fmla="*/ 548640 h 6885432"/>
              <a:gd name="connsiteX207" fmla="*/ 5952744 w 12198096"/>
              <a:gd name="connsiteY207" fmla="*/ 521208 h 6885432"/>
              <a:gd name="connsiteX208" fmla="*/ 6044184 w 12198096"/>
              <a:gd name="connsiteY208" fmla="*/ 475488 h 6885432"/>
              <a:gd name="connsiteX209" fmla="*/ 6108192 w 12198096"/>
              <a:gd name="connsiteY209" fmla="*/ 448056 h 6885432"/>
              <a:gd name="connsiteX210" fmla="*/ 6208776 w 12198096"/>
              <a:gd name="connsiteY210" fmla="*/ 420624 h 6885432"/>
              <a:gd name="connsiteX211" fmla="*/ 6291072 w 12198096"/>
              <a:gd name="connsiteY211" fmla="*/ 402336 h 6885432"/>
              <a:gd name="connsiteX212" fmla="*/ 6272784 w 12198096"/>
              <a:gd name="connsiteY212" fmla="*/ 365760 h 6885432"/>
              <a:gd name="connsiteX213" fmla="*/ 6163056 w 12198096"/>
              <a:gd name="connsiteY213" fmla="*/ 310896 h 6885432"/>
              <a:gd name="connsiteX214" fmla="*/ 6135624 w 12198096"/>
              <a:gd name="connsiteY214" fmla="*/ 301752 h 6885432"/>
              <a:gd name="connsiteX215" fmla="*/ 6099048 w 12198096"/>
              <a:gd name="connsiteY215" fmla="*/ 283464 h 6885432"/>
              <a:gd name="connsiteX216" fmla="*/ 6016752 w 12198096"/>
              <a:gd name="connsiteY216" fmla="*/ 256032 h 6885432"/>
              <a:gd name="connsiteX217" fmla="*/ 5989320 w 12198096"/>
              <a:gd name="connsiteY217" fmla="*/ 246888 h 6885432"/>
              <a:gd name="connsiteX218" fmla="*/ 5971032 w 12198096"/>
              <a:gd name="connsiteY218" fmla="*/ 219456 h 6885432"/>
              <a:gd name="connsiteX219" fmla="*/ 5980176 w 12198096"/>
              <a:gd name="connsiteY219" fmla="*/ 91440 h 6885432"/>
              <a:gd name="connsiteX220" fmla="*/ 6035040 w 12198096"/>
              <a:gd name="connsiteY220" fmla="*/ 64008 h 6885432"/>
              <a:gd name="connsiteX221" fmla="*/ 6217920 w 12198096"/>
              <a:gd name="connsiteY221" fmla="*/ 54864 h 6885432"/>
              <a:gd name="connsiteX222" fmla="*/ 6300216 w 12198096"/>
              <a:gd name="connsiteY222" fmla="*/ 36576 h 6885432"/>
              <a:gd name="connsiteX223" fmla="*/ 6336792 w 12198096"/>
              <a:gd name="connsiteY223" fmla="*/ 27432 h 6885432"/>
              <a:gd name="connsiteX224" fmla="*/ 6382512 w 12198096"/>
              <a:gd name="connsiteY224" fmla="*/ 18288 h 6885432"/>
              <a:gd name="connsiteX225" fmla="*/ 6464808 w 12198096"/>
              <a:gd name="connsiteY225" fmla="*/ 0 h 6885432"/>
              <a:gd name="connsiteX226" fmla="*/ 6784848 w 12198096"/>
              <a:gd name="connsiteY226" fmla="*/ 9144 h 6885432"/>
              <a:gd name="connsiteX227" fmla="*/ 6812280 w 12198096"/>
              <a:gd name="connsiteY227" fmla="*/ 18288 h 6885432"/>
              <a:gd name="connsiteX228" fmla="*/ 6885432 w 12198096"/>
              <a:gd name="connsiteY228" fmla="*/ 27432 h 6885432"/>
              <a:gd name="connsiteX229" fmla="*/ 6922008 w 12198096"/>
              <a:gd name="connsiteY229" fmla="*/ 36576 h 6885432"/>
              <a:gd name="connsiteX230" fmla="*/ 6967728 w 12198096"/>
              <a:gd name="connsiteY230" fmla="*/ 45720 h 6885432"/>
              <a:gd name="connsiteX231" fmla="*/ 7050024 w 12198096"/>
              <a:gd name="connsiteY231" fmla="*/ 82296 h 6885432"/>
              <a:gd name="connsiteX232" fmla="*/ 7077456 w 12198096"/>
              <a:gd name="connsiteY232" fmla="*/ 91440 h 6885432"/>
              <a:gd name="connsiteX233" fmla="*/ 7132320 w 12198096"/>
              <a:gd name="connsiteY233" fmla="*/ 128016 h 6885432"/>
              <a:gd name="connsiteX234" fmla="*/ 7159752 w 12198096"/>
              <a:gd name="connsiteY234" fmla="*/ 146304 h 6885432"/>
              <a:gd name="connsiteX235" fmla="*/ 7214616 w 12198096"/>
              <a:gd name="connsiteY235" fmla="*/ 164592 h 6885432"/>
              <a:gd name="connsiteX236" fmla="*/ 7242048 w 12198096"/>
              <a:gd name="connsiteY236" fmla="*/ 173736 h 6885432"/>
              <a:gd name="connsiteX237" fmla="*/ 7351776 w 12198096"/>
              <a:gd name="connsiteY237" fmla="*/ 192024 h 6885432"/>
              <a:gd name="connsiteX238" fmla="*/ 7434072 w 12198096"/>
              <a:gd name="connsiteY238" fmla="*/ 219456 h 6885432"/>
              <a:gd name="connsiteX239" fmla="*/ 7461504 w 12198096"/>
              <a:gd name="connsiteY239" fmla="*/ 228600 h 6885432"/>
              <a:gd name="connsiteX240" fmla="*/ 7516368 w 12198096"/>
              <a:gd name="connsiteY240" fmla="*/ 274320 h 6885432"/>
              <a:gd name="connsiteX241" fmla="*/ 7543800 w 12198096"/>
              <a:gd name="connsiteY241" fmla="*/ 292608 h 6885432"/>
              <a:gd name="connsiteX242" fmla="*/ 7589520 w 12198096"/>
              <a:gd name="connsiteY242" fmla="*/ 329184 h 6885432"/>
              <a:gd name="connsiteX243" fmla="*/ 7616952 w 12198096"/>
              <a:gd name="connsiteY243" fmla="*/ 356616 h 6885432"/>
              <a:gd name="connsiteX244" fmla="*/ 7671816 w 12198096"/>
              <a:gd name="connsiteY244" fmla="*/ 384048 h 6885432"/>
              <a:gd name="connsiteX245" fmla="*/ 7699248 w 12198096"/>
              <a:gd name="connsiteY245" fmla="*/ 411480 h 6885432"/>
              <a:gd name="connsiteX246" fmla="*/ 7726680 w 12198096"/>
              <a:gd name="connsiteY246" fmla="*/ 429768 h 6885432"/>
              <a:gd name="connsiteX247" fmla="*/ 7808976 w 12198096"/>
              <a:gd name="connsiteY247" fmla="*/ 466344 h 6885432"/>
              <a:gd name="connsiteX248" fmla="*/ 7918704 w 12198096"/>
              <a:gd name="connsiteY248" fmla="*/ 539496 h 6885432"/>
              <a:gd name="connsiteX249" fmla="*/ 7909560 w 12198096"/>
              <a:gd name="connsiteY249" fmla="*/ 667512 h 6885432"/>
              <a:gd name="connsiteX250" fmla="*/ 7854696 w 12198096"/>
              <a:gd name="connsiteY250" fmla="*/ 777240 h 6885432"/>
              <a:gd name="connsiteX251" fmla="*/ 7836408 w 12198096"/>
              <a:gd name="connsiteY251" fmla="*/ 804672 h 6885432"/>
              <a:gd name="connsiteX252" fmla="*/ 7818120 w 12198096"/>
              <a:gd name="connsiteY252" fmla="*/ 832104 h 6885432"/>
              <a:gd name="connsiteX253" fmla="*/ 7790688 w 12198096"/>
              <a:gd name="connsiteY253" fmla="*/ 868680 h 6885432"/>
              <a:gd name="connsiteX254" fmla="*/ 7763256 w 12198096"/>
              <a:gd name="connsiteY254" fmla="*/ 886968 h 6885432"/>
              <a:gd name="connsiteX255" fmla="*/ 7708392 w 12198096"/>
              <a:gd name="connsiteY255" fmla="*/ 941832 h 6885432"/>
              <a:gd name="connsiteX256" fmla="*/ 7644384 w 12198096"/>
              <a:gd name="connsiteY256" fmla="*/ 969264 h 6885432"/>
              <a:gd name="connsiteX257" fmla="*/ 7598664 w 12198096"/>
              <a:gd name="connsiteY257" fmla="*/ 987552 h 6885432"/>
              <a:gd name="connsiteX258" fmla="*/ 7534656 w 12198096"/>
              <a:gd name="connsiteY258" fmla="*/ 1005840 h 6885432"/>
              <a:gd name="connsiteX259" fmla="*/ 7507224 w 12198096"/>
              <a:gd name="connsiteY259" fmla="*/ 1024128 h 6885432"/>
              <a:gd name="connsiteX260" fmla="*/ 7452360 w 12198096"/>
              <a:gd name="connsiteY260" fmla="*/ 1051560 h 6885432"/>
              <a:gd name="connsiteX261" fmla="*/ 7397496 w 12198096"/>
              <a:gd name="connsiteY261" fmla="*/ 1106424 h 6885432"/>
              <a:gd name="connsiteX262" fmla="*/ 7397496 w 12198096"/>
              <a:gd name="connsiteY262" fmla="*/ 1179576 h 6885432"/>
              <a:gd name="connsiteX263" fmla="*/ 7424928 w 12198096"/>
              <a:gd name="connsiteY263" fmla="*/ 1197864 h 6885432"/>
              <a:gd name="connsiteX264" fmla="*/ 7443216 w 12198096"/>
              <a:gd name="connsiteY264" fmla="*/ 1234440 h 6885432"/>
              <a:gd name="connsiteX265" fmla="*/ 7507224 w 12198096"/>
              <a:gd name="connsiteY265" fmla="*/ 1289304 h 6885432"/>
              <a:gd name="connsiteX266" fmla="*/ 7534656 w 12198096"/>
              <a:gd name="connsiteY266" fmla="*/ 1307592 h 6885432"/>
              <a:gd name="connsiteX267" fmla="*/ 7616952 w 12198096"/>
              <a:gd name="connsiteY267" fmla="*/ 1335024 h 6885432"/>
              <a:gd name="connsiteX268" fmla="*/ 7644384 w 12198096"/>
              <a:gd name="connsiteY268" fmla="*/ 1344168 h 6885432"/>
              <a:gd name="connsiteX269" fmla="*/ 7754112 w 12198096"/>
              <a:gd name="connsiteY269" fmla="*/ 1417320 h 6885432"/>
              <a:gd name="connsiteX270" fmla="*/ 7781544 w 12198096"/>
              <a:gd name="connsiteY270" fmla="*/ 1435608 h 6885432"/>
              <a:gd name="connsiteX271" fmla="*/ 7808976 w 12198096"/>
              <a:gd name="connsiteY271" fmla="*/ 1453896 h 6885432"/>
              <a:gd name="connsiteX272" fmla="*/ 7872984 w 12198096"/>
              <a:gd name="connsiteY272" fmla="*/ 1472184 h 6885432"/>
              <a:gd name="connsiteX273" fmla="*/ 7927848 w 12198096"/>
              <a:gd name="connsiteY273" fmla="*/ 1490472 h 6885432"/>
              <a:gd name="connsiteX274" fmla="*/ 8010144 w 12198096"/>
              <a:gd name="connsiteY274" fmla="*/ 1499616 h 6885432"/>
              <a:gd name="connsiteX275" fmla="*/ 8037576 w 12198096"/>
              <a:gd name="connsiteY275" fmla="*/ 1508760 h 6885432"/>
              <a:gd name="connsiteX276" fmla="*/ 8092440 w 12198096"/>
              <a:gd name="connsiteY276" fmla="*/ 1517904 h 6885432"/>
              <a:gd name="connsiteX277" fmla="*/ 8129016 w 12198096"/>
              <a:gd name="connsiteY277" fmla="*/ 1536192 h 6885432"/>
              <a:gd name="connsiteX278" fmla="*/ 8147304 w 12198096"/>
              <a:gd name="connsiteY278" fmla="*/ 1563624 h 6885432"/>
              <a:gd name="connsiteX279" fmla="*/ 8193024 w 12198096"/>
              <a:gd name="connsiteY279" fmla="*/ 1618488 h 6885432"/>
              <a:gd name="connsiteX280" fmla="*/ 8229600 w 12198096"/>
              <a:gd name="connsiteY280" fmla="*/ 1673352 h 6885432"/>
              <a:gd name="connsiteX281" fmla="*/ 8321040 w 12198096"/>
              <a:gd name="connsiteY281" fmla="*/ 1700784 h 6885432"/>
              <a:gd name="connsiteX282" fmla="*/ 8366760 w 12198096"/>
              <a:gd name="connsiteY282" fmla="*/ 1709928 h 6885432"/>
              <a:gd name="connsiteX283" fmla="*/ 8394192 w 12198096"/>
              <a:gd name="connsiteY283" fmla="*/ 1719072 h 6885432"/>
              <a:gd name="connsiteX284" fmla="*/ 8531352 w 12198096"/>
              <a:gd name="connsiteY284" fmla="*/ 1728216 h 6885432"/>
              <a:gd name="connsiteX285" fmla="*/ 8549640 w 12198096"/>
              <a:gd name="connsiteY285" fmla="*/ 1938528 h 6885432"/>
              <a:gd name="connsiteX286" fmla="*/ 8558784 w 12198096"/>
              <a:gd name="connsiteY286" fmla="*/ 1965960 h 6885432"/>
              <a:gd name="connsiteX287" fmla="*/ 8631936 w 12198096"/>
              <a:gd name="connsiteY287" fmla="*/ 2002536 h 6885432"/>
              <a:gd name="connsiteX288" fmla="*/ 8723376 w 12198096"/>
              <a:gd name="connsiteY288" fmla="*/ 2039112 h 6885432"/>
              <a:gd name="connsiteX289" fmla="*/ 8759952 w 12198096"/>
              <a:gd name="connsiteY289" fmla="*/ 2066544 h 6885432"/>
              <a:gd name="connsiteX290" fmla="*/ 8787384 w 12198096"/>
              <a:gd name="connsiteY290" fmla="*/ 2075688 h 6885432"/>
              <a:gd name="connsiteX291" fmla="*/ 8814816 w 12198096"/>
              <a:gd name="connsiteY291" fmla="*/ 2093976 h 6885432"/>
              <a:gd name="connsiteX292" fmla="*/ 8878824 w 12198096"/>
              <a:gd name="connsiteY292" fmla="*/ 2130552 h 6885432"/>
              <a:gd name="connsiteX293" fmla="*/ 8933688 w 12198096"/>
              <a:gd name="connsiteY293" fmla="*/ 2185416 h 6885432"/>
              <a:gd name="connsiteX294" fmla="*/ 8961120 w 12198096"/>
              <a:gd name="connsiteY294" fmla="*/ 2212848 h 6885432"/>
              <a:gd name="connsiteX295" fmla="*/ 9025128 w 12198096"/>
              <a:gd name="connsiteY295" fmla="*/ 2276856 h 6885432"/>
              <a:gd name="connsiteX296" fmla="*/ 9061704 w 12198096"/>
              <a:gd name="connsiteY296" fmla="*/ 2286000 h 6885432"/>
              <a:gd name="connsiteX297" fmla="*/ 9089136 w 12198096"/>
              <a:gd name="connsiteY297" fmla="*/ 2295144 h 6885432"/>
              <a:gd name="connsiteX298" fmla="*/ 9144000 w 12198096"/>
              <a:gd name="connsiteY298" fmla="*/ 2304288 h 6885432"/>
              <a:gd name="connsiteX299" fmla="*/ 9217152 w 12198096"/>
              <a:gd name="connsiteY299" fmla="*/ 2322576 h 6885432"/>
              <a:gd name="connsiteX300" fmla="*/ 9262872 w 12198096"/>
              <a:gd name="connsiteY300" fmla="*/ 2340864 h 6885432"/>
              <a:gd name="connsiteX301" fmla="*/ 9326880 w 12198096"/>
              <a:gd name="connsiteY301" fmla="*/ 2350008 h 6885432"/>
              <a:gd name="connsiteX302" fmla="*/ 9363456 w 12198096"/>
              <a:gd name="connsiteY302" fmla="*/ 2359152 h 6885432"/>
              <a:gd name="connsiteX303" fmla="*/ 9409176 w 12198096"/>
              <a:gd name="connsiteY303" fmla="*/ 2368296 h 6885432"/>
              <a:gd name="connsiteX304" fmla="*/ 9454896 w 12198096"/>
              <a:gd name="connsiteY304" fmla="*/ 2386584 h 6885432"/>
              <a:gd name="connsiteX305" fmla="*/ 9482328 w 12198096"/>
              <a:gd name="connsiteY305" fmla="*/ 2395728 h 6885432"/>
              <a:gd name="connsiteX306" fmla="*/ 9528048 w 12198096"/>
              <a:gd name="connsiteY306" fmla="*/ 2423160 h 6885432"/>
              <a:gd name="connsiteX307" fmla="*/ 9592056 w 12198096"/>
              <a:gd name="connsiteY307" fmla="*/ 2459736 h 6885432"/>
              <a:gd name="connsiteX308" fmla="*/ 9646920 w 12198096"/>
              <a:gd name="connsiteY308" fmla="*/ 2532888 h 6885432"/>
              <a:gd name="connsiteX309" fmla="*/ 9665208 w 12198096"/>
              <a:gd name="connsiteY309" fmla="*/ 2560320 h 6885432"/>
              <a:gd name="connsiteX310" fmla="*/ 9692640 w 12198096"/>
              <a:gd name="connsiteY310" fmla="*/ 2578608 h 6885432"/>
              <a:gd name="connsiteX311" fmla="*/ 9729216 w 12198096"/>
              <a:gd name="connsiteY311" fmla="*/ 2642616 h 6885432"/>
              <a:gd name="connsiteX312" fmla="*/ 9738360 w 12198096"/>
              <a:gd name="connsiteY312" fmla="*/ 2670048 h 6885432"/>
              <a:gd name="connsiteX313" fmla="*/ 9747504 w 12198096"/>
              <a:gd name="connsiteY313" fmla="*/ 2761488 h 6885432"/>
              <a:gd name="connsiteX314" fmla="*/ 9774936 w 12198096"/>
              <a:gd name="connsiteY314" fmla="*/ 2770632 h 6885432"/>
              <a:gd name="connsiteX315" fmla="*/ 9930384 w 12198096"/>
              <a:gd name="connsiteY315" fmla="*/ 2788920 h 6885432"/>
              <a:gd name="connsiteX316" fmla="*/ 10076688 w 12198096"/>
              <a:gd name="connsiteY316" fmla="*/ 2807208 h 6885432"/>
              <a:gd name="connsiteX317" fmla="*/ 10113264 w 12198096"/>
              <a:gd name="connsiteY317" fmla="*/ 2816352 h 6885432"/>
              <a:gd name="connsiteX318" fmla="*/ 10415016 w 12198096"/>
              <a:gd name="connsiteY318" fmla="*/ 2834640 h 6885432"/>
              <a:gd name="connsiteX319" fmla="*/ 10469880 w 12198096"/>
              <a:gd name="connsiteY319" fmla="*/ 2843784 h 6885432"/>
              <a:gd name="connsiteX320" fmla="*/ 10543032 w 12198096"/>
              <a:gd name="connsiteY320" fmla="*/ 2880360 h 6885432"/>
              <a:gd name="connsiteX321" fmla="*/ 10579608 w 12198096"/>
              <a:gd name="connsiteY321" fmla="*/ 2889504 h 6885432"/>
              <a:gd name="connsiteX322" fmla="*/ 10634472 w 12198096"/>
              <a:gd name="connsiteY322" fmla="*/ 2926080 h 6885432"/>
              <a:gd name="connsiteX323" fmla="*/ 10707624 w 12198096"/>
              <a:gd name="connsiteY323" fmla="*/ 3026664 h 6885432"/>
              <a:gd name="connsiteX324" fmla="*/ 10735056 w 12198096"/>
              <a:gd name="connsiteY324" fmla="*/ 3081528 h 6885432"/>
              <a:gd name="connsiteX325" fmla="*/ 10716768 w 12198096"/>
              <a:gd name="connsiteY325" fmla="*/ 3145536 h 6885432"/>
              <a:gd name="connsiteX326" fmla="*/ 10680192 w 12198096"/>
              <a:gd name="connsiteY326" fmla="*/ 3163824 h 6885432"/>
              <a:gd name="connsiteX327" fmla="*/ 10652760 w 12198096"/>
              <a:gd name="connsiteY327" fmla="*/ 3182112 h 6885432"/>
              <a:gd name="connsiteX328" fmla="*/ 10625328 w 12198096"/>
              <a:gd name="connsiteY328" fmla="*/ 3191256 h 6885432"/>
              <a:gd name="connsiteX329" fmla="*/ 10597896 w 12198096"/>
              <a:gd name="connsiteY329" fmla="*/ 3209544 h 6885432"/>
              <a:gd name="connsiteX330" fmla="*/ 10524744 w 12198096"/>
              <a:gd name="connsiteY330" fmla="*/ 3227832 h 6885432"/>
              <a:gd name="connsiteX331" fmla="*/ 10460736 w 12198096"/>
              <a:gd name="connsiteY331" fmla="*/ 3264408 h 6885432"/>
              <a:gd name="connsiteX332" fmla="*/ 10396728 w 12198096"/>
              <a:gd name="connsiteY332" fmla="*/ 3282696 h 6885432"/>
              <a:gd name="connsiteX333" fmla="*/ 10341864 w 12198096"/>
              <a:gd name="connsiteY333" fmla="*/ 3310128 h 6885432"/>
              <a:gd name="connsiteX334" fmla="*/ 10314432 w 12198096"/>
              <a:gd name="connsiteY334" fmla="*/ 3319272 h 6885432"/>
              <a:gd name="connsiteX335" fmla="*/ 10250424 w 12198096"/>
              <a:gd name="connsiteY335" fmla="*/ 3337560 h 6885432"/>
              <a:gd name="connsiteX336" fmla="*/ 10213848 w 12198096"/>
              <a:gd name="connsiteY336" fmla="*/ 3355848 h 6885432"/>
              <a:gd name="connsiteX337" fmla="*/ 10177272 w 12198096"/>
              <a:gd name="connsiteY337" fmla="*/ 3364992 h 6885432"/>
              <a:gd name="connsiteX338" fmla="*/ 10085832 w 12198096"/>
              <a:gd name="connsiteY338" fmla="*/ 3401568 h 6885432"/>
              <a:gd name="connsiteX339" fmla="*/ 10021824 w 12198096"/>
              <a:gd name="connsiteY339" fmla="*/ 3410712 h 6885432"/>
              <a:gd name="connsiteX340" fmla="*/ 9939528 w 12198096"/>
              <a:gd name="connsiteY340" fmla="*/ 3456432 h 6885432"/>
              <a:gd name="connsiteX341" fmla="*/ 9939528 w 12198096"/>
              <a:gd name="connsiteY341" fmla="*/ 3456432 h 6885432"/>
              <a:gd name="connsiteX342" fmla="*/ 9893808 w 12198096"/>
              <a:gd name="connsiteY342" fmla="*/ 3474720 h 6885432"/>
              <a:gd name="connsiteX343" fmla="*/ 9820656 w 12198096"/>
              <a:gd name="connsiteY343" fmla="*/ 3557016 h 6885432"/>
              <a:gd name="connsiteX344" fmla="*/ 9811512 w 12198096"/>
              <a:gd name="connsiteY344" fmla="*/ 3685032 h 6885432"/>
              <a:gd name="connsiteX345" fmla="*/ 9756648 w 12198096"/>
              <a:gd name="connsiteY345" fmla="*/ 3730752 h 6885432"/>
              <a:gd name="connsiteX346" fmla="*/ 9710928 w 12198096"/>
              <a:gd name="connsiteY346" fmla="*/ 3785616 h 6885432"/>
              <a:gd name="connsiteX347" fmla="*/ 9683496 w 12198096"/>
              <a:gd name="connsiteY347" fmla="*/ 3922776 h 6885432"/>
              <a:gd name="connsiteX348" fmla="*/ 9628632 w 12198096"/>
              <a:gd name="connsiteY348" fmla="*/ 3959352 h 6885432"/>
              <a:gd name="connsiteX349" fmla="*/ 9601200 w 12198096"/>
              <a:gd name="connsiteY349" fmla="*/ 3977640 h 6885432"/>
              <a:gd name="connsiteX350" fmla="*/ 9610344 w 12198096"/>
              <a:gd name="connsiteY350" fmla="*/ 4014216 h 6885432"/>
              <a:gd name="connsiteX351" fmla="*/ 9637776 w 12198096"/>
              <a:gd name="connsiteY351" fmla="*/ 4023360 h 6885432"/>
              <a:gd name="connsiteX352" fmla="*/ 9774936 w 12198096"/>
              <a:gd name="connsiteY352" fmla="*/ 4014216 h 6885432"/>
              <a:gd name="connsiteX353" fmla="*/ 9866376 w 12198096"/>
              <a:gd name="connsiteY353" fmla="*/ 3959352 h 6885432"/>
              <a:gd name="connsiteX354" fmla="*/ 9957816 w 12198096"/>
              <a:gd name="connsiteY354" fmla="*/ 3931920 h 6885432"/>
              <a:gd name="connsiteX355" fmla="*/ 10021824 w 12198096"/>
              <a:gd name="connsiteY355" fmla="*/ 3904488 h 6885432"/>
              <a:gd name="connsiteX356" fmla="*/ 10689336 w 12198096"/>
              <a:gd name="connsiteY356" fmla="*/ 3913632 h 6885432"/>
              <a:gd name="connsiteX357" fmla="*/ 10716768 w 12198096"/>
              <a:gd name="connsiteY357" fmla="*/ 3922776 h 6885432"/>
              <a:gd name="connsiteX358" fmla="*/ 10780776 w 12198096"/>
              <a:gd name="connsiteY358" fmla="*/ 4005072 h 6885432"/>
              <a:gd name="connsiteX359" fmla="*/ 10817352 w 12198096"/>
              <a:gd name="connsiteY359" fmla="*/ 4069080 h 6885432"/>
              <a:gd name="connsiteX360" fmla="*/ 10872216 w 12198096"/>
              <a:gd name="connsiteY360" fmla="*/ 4123944 h 6885432"/>
              <a:gd name="connsiteX361" fmla="*/ 10899648 w 12198096"/>
              <a:gd name="connsiteY361" fmla="*/ 4151376 h 6885432"/>
              <a:gd name="connsiteX362" fmla="*/ 10927080 w 12198096"/>
              <a:gd name="connsiteY362" fmla="*/ 4178808 h 6885432"/>
              <a:gd name="connsiteX363" fmla="*/ 10954512 w 12198096"/>
              <a:gd name="connsiteY363" fmla="*/ 4187952 h 6885432"/>
              <a:gd name="connsiteX364" fmla="*/ 11082528 w 12198096"/>
              <a:gd name="connsiteY364" fmla="*/ 4178808 h 6885432"/>
              <a:gd name="connsiteX365" fmla="*/ 11137392 w 12198096"/>
              <a:gd name="connsiteY365" fmla="*/ 4160520 h 6885432"/>
              <a:gd name="connsiteX366" fmla="*/ 11164824 w 12198096"/>
              <a:gd name="connsiteY366" fmla="*/ 4151376 h 6885432"/>
              <a:gd name="connsiteX367" fmla="*/ 11237976 w 12198096"/>
              <a:gd name="connsiteY367" fmla="*/ 4160520 h 6885432"/>
              <a:gd name="connsiteX368" fmla="*/ 11301984 w 12198096"/>
              <a:gd name="connsiteY368" fmla="*/ 4178808 h 6885432"/>
              <a:gd name="connsiteX369" fmla="*/ 11365992 w 12198096"/>
              <a:gd name="connsiteY369" fmla="*/ 4187952 h 6885432"/>
              <a:gd name="connsiteX370" fmla="*/ 11411712 w 12198096"/>
              <a:gd name="connsiteY370" fmla="*/ 4197096 h 6885432"/>
              <a:gd name="connsiteX371" fmla="*/ 11521440 w 12198096"/>
              <a:gd name="connsiteY371" fmla="*/ 4215384 h 6885432"/>
              <a:gd name="connsiteX372" fmla="*/ 11594592 w 12198096"/>
              <a:gd name="connsiteY372" fmla="*/ 4233672 h 6885432"/>
              <a:gd name="connsiteX373" fmla="*/ 11622024 w 12198096"/>
              <a:gd name="connsiteY373" fmla="*/ 4242816 h 6885432"/>
              <a:gd name="connsiteX374" fmla="*/ 11667744 w 12198096"/>
              <a:gd name="connsiteY374" fmla="*/ 4251960 h 6885432"/>
              <a:gd name="connsiteX375" fmla="*/ 11695176 w 12198096"/>
              <a:gd name="connsiteY375" fmla="*/ 4261104 h 6885432"/>
              <a:gd name="connsiteX376" fmla="*/ 11750040 w 12198096"/>
              <a:gd name="connsiteY376" fmla="*/ 4297680 h 6885432"/>
              <a:gd name="connsiteX377" fmla="*/ 11777472 w 12198096"/>
              <a:gd name="connsiteY377" fmla="*/ 4306824 h 6885432"/>
              <a:gd name="connsiteX378" fmla="*/ 11905488 w 12198096"/>
              <a:gd name="connsiteY378" fmla="*/ 4398264 h 6885432"/>
              <a:gd name="connsiteX379" fmla="*/ 11932920 w 12198096"/>
              <a:gd name="connsiteY379" fmla="*/ 4416552 h 6885432"/>
              <a:gd name="connsiteX380" fmla="*/ 11960352 w 12198096"/>
              <a:gd name="connsiteY380" fmla="*/ 4434840 h 6885432"/>
              <a:gd name="connsiteX381" fmla="*/ 12015216 w 12198096"/>
              <a:gd name="connsiteY381" fmla="*/ 4480560 h 6885432"/>
              <a:gd name="connsiteX382" fmla="*/ 12060936 w 12198096"/>
              <a:gd name="connsiteY382" fmla="*/ 4544568 h 6885432"/>
              <a:gd name="connsiteX383" fmla="*/ 12079224 w 12198096"/>
              <a:gd name="connsiteY383" fmla="*/ 4572000 h 6885432"/>
              <a:gd name="connsiteX384" fmla="*/ 12134088 w 12198096"/>
              <a:gd name="connsiteY384" fmla="*/ 4590288 h 6885432"/>
              <a:gd name="connsiteX385" fmla="*/ 12161520 w 12198096"/>
              <a:gd name="connsiteY385" fmla="*/ 4617720 h 6885432"/>
              <a:gd name="connsiteX386" fmla="*/ 12179808 w 12198096"/>
              <a:gd name="connsiteY386" fmla="*/ 4645152 h 6885432"/>
              <a:gd name="connsiteX387" fmla="*/ 12198096 w 12198096"/>
              <a:gd name="connsiteY387" fmla="*/ 4718304 h 6885432"/>
              <a:gd name="connsiteX388" fmla="*/ 12188952 w 12198096"/>
              <a:gd name="connsiteY388" fmla="*/ 4919472 h 6885432"/>
              <a:gd name="connsiteX389" fmla="*/ 12170664 w 12198096"/>
              <a:gd name="connsiteY389" fmla="*/ 4946904 h 6885432"/>
              <a:gd name="connsiteX390" fmla="*/ 12161520 w 12198096"/>
              <a:gd name="connsiteY390" fmla="*/ 4974336 h 6885432"/>
              <a:gd name="connsiteX391" fmla="*/ 12134088 w 12198096"/>
              <a:gd name="connsiteY391" fmla="*/ 4992624 h 6885432"/>
              <a:gd name="connsiteX392" fmla="*/ 12115800 w 12198096"/>
              <a:gd name="connsiteY392" fmla="*/ 5020056 h 6885432"/>
              <a:gd name="connsiteX393" fmla="*/ 12088368 w 12198096"/>
              <a:gd name="connsiteY393" fmla="*/ 5047488 h 6885432"/>
              <a:gd name="connsiteX394" fmla="*/ 12079224 w 12198096"/>
              <a:gd name="connsiteY394" fmla="*/ 5074920 h 6885432"/>
              <a:gd name="connsiteX395" fmla="*/ 12024360 w 12198096"/>
              <a:gd name="connsiteY395" fmla="*/ 5129784 h 6885432"/>
              <a:gd name="connsiteX396" fmla="*/ 11987784 w 12198096"/>
              <a:gd name="connsiteY396" fmla="*/ 5184648 h 6885432"/>
              <a:gd name="connsiteX397" fmla="*/ 11969496 w 12198096"/>
              <a:gd name="connsiteY397" fmla="*/ 5212080 h 6885432"/>
              <a:gd name="connsiteX398" fmla="*/ 11942064 w 12198096"/>
              <a:gd name="connsiteY398" fmla="*/ 5257800 h 6885432"/>
              <a:gd name="connsiteX399" fmla="*/ 11942064 w 12198096"/>
              <a:gd name="connsiteY399" fmla="*/ 5577840 h 6885432"/>
              <a:gd name="connsiteX400" fmla="*/ 11923776 w 12198096"/>
              <a:gd name="connsiteY400" fmla="*/ 5614416 h 6885432"/>
              <a:gd name="connsiteX401" fmla="*/ 11896344 w 12198096"/>
              <a:gd name="connsiteY401" fmla="*/ 5669280 h 6885432"/>
              <a:gd name="connsiteX402" fmla="*/ 11868912 w 12198096"/>
              <a:gd name="connsiteY402" fmla="*/ 5678424 h 6885432"/>
              <a:gd name="connsiteX403" fmla="*/ 11850624 w 12198096"/>
              <a:gd name="connsiteY403" fmla="*/ 5705856 h 6885432"/>
              <a:gd name="connsiteX404" fmla="*/ 11814048 w 12198096"/>
              <a:gd name="connsiteY404" fmla="*/ 5724144 h 6885432"/>
              <a:gd name="connsiteX405" fmla="*/ 11786616 w 12198096"/>
              <a:gd name="connsiteY405" fmla="*/ 5742432 h 6885432"/>
              <a:gd name="connsiteX406" fmla="*/ 11759184 w 12198096"/>
              <a:gd name="connsiteY406" fmla="*/ 5769864 h 6885432"/>
              <a:gd name="connsiteX407" fmla="*/ 11649456 w 12198096"/>
              <a:gd name="connsiteY407" fmla="*/ 5806440 h 6885432"/>
              <a:gd name="connsiteX408" fmla="*/ 11576304 w 12198096"/>
              <a:gd name="connsiteY408" fmla="*/ 5833872 h 6885432"/>
              <a:gd name="connsiteX409" fmla="*/ 11548872 w 12198096"/>
              <a:gd name="connsiteY409" fmla="*/ 5852160 h 6885432"/>
              <a:gd name="connsiteX410" fmla="*/ 11475720 w 12198096"/>
              <a:gd name="connsiteY410" fmla="*/ 5897880 h 6885432"/>
              <a:gd name="connsiteX411" fmla="*/ 11430000 w 12198096"/>
              <a:gd name="connsiteY411" fmla="*/ 5980176 h 6885432"/>
              <a:gd name="connsiteX412" fmla="*/ 11420856 w 12198096"/>
              <a:gd name="connsiteY412" fmla="*/ 6035040 h 6885432"/>
              <a:gd name="connsiteX413" fmla="*/ 11411712 w 12198096"/>
              <a:gd name="connsiteY413" fmla="*/ 6062472 h 6885432"/>
              <a:gd name="connsiteX414" fmla="*/ 11402568 w 12198096"/>
              <a:gd name="connsiteY414" fmla="*/ 6117336 h 6885432"/>
              <a:gd name="connsiteX415" fmla="*/ 11347704 w 12198096"/>
              <a:gd name="connsiteY415" fmla="*/ 6208776 h 6885432"/>
              <a:gd name="connsiteX416" fmla="*/ 11274552 w 12198096"/>
              <a:gd name="connsiteY416" fmla="*/ 6263640 h 6885432"/>
              <a:gd name="connsiteX417" fmla="*/ 11237976 w 12198096"/>
              <a:gd name="connsiteY417" fmla="*/ 6281928 h 6885432"/>
              <a:gd name="connsiteX418" fmla="*/ 11201400 w 12198096"/>
              <a:gd name="connsiteY418" fmla="*/ 6309360 h 6885432"/>
              <a:gd name="connsiteX419" fmla="*/ 11173968 w 12198096"/>
              <a:gd name="connsiteY419" fmla="*/ 6318504 h 6885432"/>
              <a:gd name="connsiteX420" fmla="*/ 11137392 w 12198096"/>
              <a:gd name="connsiteY420" fmla="*/ 6336792 h 6885432"/>
              <a:gd name="connsiteX421" fmla="*/ 11055096 w 12198096"/>
              <a:gd name="connsiteY421" fmla="*/ 6373368 h 6885432"/>
              <a:gd name="connsiteX422" fmla="*/ 11027664 w 12198096"/>
              <a:gd name="connsiteY422" fmla="*/ 6391656 h 6885432"/>
              <a:gd name="connsiteX423" fmla="*/ 10991088 w 12198096"/>
              <a:gd name="connsiteY423" fmla="*/ 6409944 h 6885432"/>
              <a:gd name="connsiteX424" fmla="*/ 10963656 w 12198096"/>
              <a:gd name="connsiteY424" fmla="*/ 6437376 h 6885432"/>
              <a:gd name="connsiteX425" fmla="*/ 10936224 w 12198096"/>
              <a:gd name="connsiteY425" fmla="*/ 6446520 h 6885432"/>
              <a:gd name="connsiteX426" fmla="*/ 10899648 w 12198096"/>
              <a:gd name="connsiteY426" fmla="*/ 6464808 h 6885432"/>
              <a:gd name="connsiteX427" fmla="*/ 10872216 w 12198096"/>
              <a:gd name="connsiteY427" fmla="*/ 6483096 h 6885432"/>
              <a:gd name="connsiteX428" fmla="*/ 10826496 w 12198096"/>
              <a:gd name="connsiteY428" fmla="*/ 6501384 h 6885432"/>
              <a:gd name="connsiteX429" fmla="*/ 10789920 w 12198096"/>
              <a:gd name="connsiteY429" fmla="*/ 6528816 h 6885432"/>
              <a:gd name="connsiteX430" fmla="*/ 10762488 w 12198096"/>
              <a:gd name="connsiteY430" fmla="*/ 6537960 h 6885432"/>
              <a:gd name="connsiteX431" fmla="*/ 10707624 w 12198096"/>
              <a:gd name="connsiteY431" fmla="*/ 6574536 h 6885432"/>
              <a:gd name="connsiteX432" fmla="*/ 10671048 w 12198096"/>
              <a:gd name="connsiteY432" fmla="*/ 6592824 h 6885432"/>
              <a:gd name="connsiteX433" fmla="*/ 10643616 w 12198096"/>
              <a:gd name="connsiteY433" fmla="*/ 6611112 h 6885432"/>
              <a:gd name="connsiteX434" fmla="*/ 10616184 w 12198096"/>
              <a:gd name="connsiteY434" fmla="*/ 6620256 h 6885432"/>
              <a:gd name="connsiteX435" fmla="*/ 10588752 w 12198096"/>
              <a:gd name="connsiteY435" fmla="*/ 6647688 h 6885432"/>
              <a:gd name="connsiteX436" fmla="*/ 10561320 w 12198096"/>
              <a:gd name="connsiteY436" fmla="*/ 6656832 h 6885432"/>
              <a:gd name="connsiteX437" fmla="*/ 10524744 w 12198096"/>
              <a:gd name="connsiteY437" fmla="*/ 6693408 h 6885432"/>
              <a:gd name="connsiteX438" fmla="*/ 10497312 w 12198096"/>
              <a:gd name="connsiteY438" fmla="*/ 6711696 h 6885432"/>
              <a:gd name="connsiteX439" fmla="*/ 10469880 w 12198096"/>
              <a:gd name="connsiteY439" fmla="*/ 6739128 h 6885432"/>
              <a:gd name="connsiteX440" fmla="*/ 10442448 w 12198096"/>
              <a:gd name="connsiteY440" fmla="*/ 6757416 h 6885432"/>
              <a:gd name="connsiteX441" fmla="*/ 10387584 w 12198096"/>
              <a:gd name="connsiteY441" fmla="*/ 6812280 h 6885432"/>
              <a:gd name="connsiteX442" fmla="*/ 10332720 w 12198096"/>
              <a:gd name="connsiteY442" fmla="*/ 6848856 h 6885432"/>
              <a:gd name="connsiteX443" fmla="*/ 10305288 w 12198096"/>
              <a:gd name="connsiteY443" fmla="*/ 6858000 h 6885432"/>
              <a:gd name="connsiteX444" fmla="*/ 10250424 w 12198096"/>
              <a:gd name="connsiteY444" fmla="*/ 6885432 h 6885432"/>
              <a:gd name="connsiteX445" fmla="*/ 9802368 w 12198096"/>
              <a:gd name="connsiteY445" fmla="*/ 6876288 h 6885432"/>
              <a:gd name="connsiteX446" fmla="*/ 9747504 w 12198096"/>
              <a:gd name="connsiteY446" fmla="*/ 6839712 h 6885432"/>
              <a:gd name="connsiteX447" fmla="*/ 9720072 w 12198096"/>
              <a:gd name="connsiteY447" fmla="*/ 6757416 h 6885432"/>
              <a:gd name="connsiteX448" fmla="*/ 9710928 w 12198096"/>
              <a:gd name="connsiteY448" fmla="*/ 6729984 h 6885432"/>
              <a:gd name="connsiteX449" fmla="*/ 9720072 w 12198096"/>
              <a:gd name="connsiteY449" fmla="*/ 6565392 h 6885432"/>
              <a:gd name="connsiteX450" fmla="*/ 9747504 w 12198096"/>
              <a:gd name="connsiteY450" fmla="*/ 6510528 h 6885432"/>
              <a:gd name="connsiteX451" fmla="*/ 9765792 w 12198096"/>
              <a:gd name="connsiteY451" fmla="*/ 6455664 h 6885432"/>
              <a:gd name="connsiteX452" fmla="*/ 9793224 w 12198096"/>
              <a:gd name="connsiteY452" fmla="*/ 6400800 h 6885432"/>
              <a:gd name="connsiteX453" fmla="*/ 9784080 w 12198096"/>
              <a:gd name="connsiteY453" fmla="*/ 6263640 h 6885432"/>
              <a:gd name="connsiteX454" fmla="*/ 9774936 w 12198096"/>
              <a:gd name="connsiteY454" fmla="*/ 6236208 h 6885432"/>
              <a:gd name="connsiteX455" fmla="*/ 9747504 w 12198096"/>
              <a:gd name="connsiteY455" fmla="*/ 6199632 h 6885432"/>
              <a:gd name="connsiteX456" fmla="*/ 9701784 w 12198096"/>
              <a:gd name="connsiteY456" fmla="*/ 6181344 h 6885432"/>
              <a:gd name="connsiteX457" fmla="*/ 9674352 w 12198096"/>
              <a:gd name="connsiteY457" fmla="*/ 6163056 h 6885432"/>
              <a:gd name="connsiteX458" fmla="*/ 9537192 w 12198096"/>
              <a:gd name="connsiteY458" fmla="*/ 6172200 h 6885432"/>
              <a:gd name="connsiteX459" fmla="*/ 9509760 w 12198096"/>
              <a:gd name="connsiteY459" fmla="*/ 6181344 h 6885432"/>
              <a:gd name="connsiteX460" fmla="*/ 9409176 w 12198096"/>
              <a:gd name="connsiteY460" fmla="*/ 6263640 h 6885432"/>
              <a:gd name="connsiteX461" fmla="*/ 9354312 w 12198096"/>
              <a:gd name="connsiteY461" fmla="*/ 6300216 h 6885432"/>
              <a:gd name="connsiteX462" fmla="*/ 9308592 w 12198096"/>
              <a:gd name="connsiteY462" fmla="*/ 6327648 h 6885432"/>
              <a:gd name="connsiteX463" fmla="*/ 9281160 w 12198096"/>
              <a:gd name="connsiteY463" fmla="*/ 6336792 h 6885432"/>
              <a:gd name="connsiteX464" fmla="*/ 9244584 w 12198096"/>
              <a:gd name="connsiteY464" fmla="*/ 6345936 h 6885432"/>
              <a:gd name="connsiteX465" fmla="*/ 9208008 w 12198096"/>
              <a:gd name="connsiteY465" fmla="*/ 6364224 h 6885432"/>
              <a:gd name="connsiteX466" fmla="*/ 9052560 w 12198096"/>
              <a:gd name="connsiteY466" fmla="*/ 6355080 h 6885432"/>
              <a:gd name="connsiteX467" fmla="*/ 8988552 w 12198096"/>
              <a:gd name="connsiteY467" fmla="*/ 6345936 h 6885432"/>
              <a:gd name="connsiteX468" fmla="*/ 8951976 w 12198096"/>
              <a:gd name="connsiteY468" fmla="*/ 6281928 h 6885432"/>
              <a:gd name="connsiteX469" fmla="*/ 8924544 w 12198096"/>
              <a:gd name="connsiteY469" fmla="*/ 6208776 h 6885432"/>
              <a:gd name="connsiteX470" fmla="*/ 8906256 w 12198096"/>
              <a:gd name="connsiteY470" fmla="*/ 6144768 h 6885432"/>
              <a:gd name="connsiteX471" fmla="*/ 8851392 w 12198096"/>
              <a:gd name="connsiteY471" fmla="*/ 6108192 h 6885432"/>
              <a:gd name="connsiteX472" fmla="*/ 8823960 w 12198096"/>
              <a:gd name="connsiteY472" fmla="*/ 6089904 h 6885432"/>
              <a:gd name="connsiteX473" fmla="*/ 8631936 w 12198096"/>
              <a:gd name="connsiteY473" fmla="*/ 6071616 h 6885432"/>
              <a:gd name="connsiteX474" fmla="*/ 8430768 w 12198096"/>
              <a:gd name="connsiteY474" fmla="*/ 6080760 h 6885432"/>
              <a:gd name="connsiteX475" fmla="*/ 8394192 w 12198096"/>
              <a:gd name="connsiteY475" fmla="*/ 6089904 h 6885432"/>
              <a:gd name="connsiteX476" fmla="*/ 8275320 w 12198096"/>
              <a:gd name="connsiteY476" fmla="*/ 6108192 h 6885432"/>
              <a:gd name="connsiteX477" fmla="*/ 8110728 w 12198096"/>
              <a:gd name="connsiteY477" fmla="*/ 6099048 h 6885432"/>
              <a:gd name="connsiteX478" fmla="*/ 7973568 w 12198096"/>
              <a:gd name="connsiteY478" fmla="*/ 6053328 h 6885432"/>
              <a:gd name="connsiteX479" fmla="*/ 7946136 w 12198096"/>
              <a:gd name="connsiteY479" fmla="*/ 6035040 h 6885432"/>
              <a:gd name="connsiteX480" fmla="*/ 7918704 w 12198096"/>
              <a:gd name="connsiteY480" fmla="*/ 6025896 h 6885432"/>
              <a:gd name="connsiteX481" fmla="*/ 7863840 w 12198096"/>
              <a:gd name="connsiteY481" fmla="*/ 5998464 h 6885432"/>
              <a:gd name="connsiteX482" fmla="*/ 7836408 w 12198096"/>
              <a:gd name="connsiteY482" fmla="*/ 5980176 h 6885432"/>
              <a:gd name="connsiteX483" fmla="*/ 7799832 w 12198096"/>
              <a:gd name="connsiteY483" fmla="*/ 5971032 h 6885432"/>
              <a:gd name="connsiteX484" fmla="*/ 7744968 w 12198096"/>
              <a:gd name="connsiteY484" fmla="*/ 5952744 h 6885432"/>
              <a:gd name="connsiteX485" fmla="*/ 7644384 w 12198096"/>
              <a:gd name="connsiteY485" fmla="*/ 5925312 h 6885432"/>
              <a:gd name="connsiteX486" fmla="*/ 7616952 w 12198096"/>
              <a:gd name="connsiteY486" fmla="*/ 5916168 h 6885432"/>
              <a:gd name="connsiteX487" fmla="*/ 7580376 w 12198096"/>
              <a:gd name="connsiteY487" fmla="*/ 5897880 h 6885432"/>
              <a:gd name="connsiteX488" fmla="*/ 7498080 w 12198096"/>
              <a:gd name="connsiteY488" fmla="*/ 5888736 h 6885432"/>
              <a:gd name="connsiteX489" fmla="*/ 7470648 w 12198096"/>
              <a:gd name="connsiteY489" fmla="*/ 5879592 h 6885432"/>
              <a:gd name="connsiteX490" fmla="*/ 7406640 w 12198096"/>
              <a:gd name="connsiteY490" fmla="*/ 5833872 h 6885432"/>
              <a:gd name="connsiteX491" fmla="*/ 7370064 w 12198096"/>
              <a:gd name="connsiteY491" fmla="*/ 5769864 h 6885432"/>
              <a:gd name="connsiteX492" fmla="*/ 7351776 w 12198096"/>
              <a:gd name="connsiteY492" fmla="*/ 5733288 h 6885432"/>
              <a:gd name="connsiteX493" fmla="*/ 7315200 w 12198096"/>
              <a:gd name="connsiteY493" fmla="*/ 5687568 h 6885432"/>
              <a:gd name="connsiteX494" fmla="*/ 7296912 w 12198096"/>
              <a:gd name="connsiteY494" fmla="*/ 5650992 h 6885432"/>
              <a:gd name="connsiteX495" fmla="*/ 7251192 w 12198096"/>
              <a:gd name="connsiteY495" fmla="*/ 5614416 h 6885432"/>
              <a:gd name="connsiteX496" fmla="*/ 7196328 w 12198096"/>
              <a:gd name="connsiteY496" fmla="*/ 5532120 h 6885432"/>
              <a:gd name="connsiteX497" fmla="*/ 7159752 w 12198096"/>
              <a:gd name="connsiteY497" fmla="*/ 5495544 h 6885432"/>
              <a:gd name="connsiteX498" fmla="*/ 7132320 w 12198096"/>
              <a:gd name="connsiteY498" fmla="*/ 5486400 h 6885432"/>
              <a:gd name="connsiteX499" fmla="*/ 7050024 w 12198096"/>
              <a:gd name="connsiteY499" fmla="*/ 5458968 h 6885432"/>
              <a:gd name="connsiteX500" fmla="*/ 6766560 w 12198096"/>
              <a:gd name="connsiteY500" fmla="*/ 5468112 h 6885432"/>
              <a:gd name="connsiteX501" fmla="*/ 6711696 w 12198096"/>
              <a:gd name="connsiteY501" fmla="*/ 5486400 h 6885432"/>
              <a:gd name="connsiteX502" fmla="*/ 6702552 w 12198096"/>
              <a:gd name="connsiteY502" fmla="*/ 5742432 h 6885432"/>
              <a:gd name="connsiteX503" fmla="*/ 6720840 w 12198096"/>
              <a:gd name="connsiteY503" fmla="*/ 5797296 h 6885432"/>
              <a:gd name="connsiteX504" fmla="*/ 6766560 w 12198096"/>
              <a:gd name="connsiteY504" fmla="*/ 5861304 h 6885432"/>
              <a:gd name="connsiteX505" fmla="*/ 6793992 w 12198096"/>
              <a:gd name="connsiteY505" fmla="*/ 5925312 h 6885432"/>
              <a:gd name="connsiteX506" fmla="*/ 6775704 w 12198096"/>
              <a:gd name="connsiteY506" fmla="*/ 5980176 h 6885432"/>
              <a:gd name="connsiteX507" fmla="*/ 6729984 w 12198096"/>
              <a:gd name="connsiteY507" fmla="*/ 5998464 h 6885432"/>
              <a:gd name="connsiteX508" fmla="*/ 6647688 w 12198096"/>
              <a:gd name="connsiteY508" fmla="*/ 6025896 h 6885432"/>
              <a:gd name="connsiteX509" fmla="*/ 6556248 w 12198096"/>
              <a:gd name="connsiteY509" fmla="*/ 6044184 h 6885432"/>
              <a:gd name="connsiteX510" fmla="*/ 6492240 w 12198096"/>
              <a:gd name="connsiteY510" fmla="*/ 6053328 h 6885432"/>
              <a:gd name="connsiteX511" fmla="*/ 6419088 w 12198096"/>
              <a:gd name="connsiteY511" fmla="*/ 6071616 h 6885432"/>
              <a:gd name="connsiteX512" fmla="*/ 6373368 w 12198096"/>
              <a:gd name="connsiteY512" fmla="*/ 6080760 h 6885432"/>
              <a:gd name="connsiteX513" fmla="*/ 6327648 w 12198096"/>
              <a:gd name="connsiteY513" fmla="*/ 6099048 h 6885432"/>
              <a:gd name="connsiteX514" fmla="*/ 6254496 w 12198096"/>
              <a:gd name="connsiteY514" fmla="*/ 6126480 h 6885432"/>
              <a:gd name="connsiteX515" fmla="*/ 6172200 w 12198096"/>
              <a:gd name="connsiteY515" fmla="*/ 6163056 h 6885432"/>
              <a:gd name="connsiteX516" fmla="*/ 6099048 w 12198096"/>
              <a:gd name="connsiteY516" fmla="*/ 6208776 h 6885432"/>
              <a:gd name="connsiteX517" fmla="*/ 6071616 w 12198096"/>
              <a:gd name="connsiteY517" fmla="*/ 6227064 h 6885432"/>
              <a:gd name="connsiteX518" fmla="*/ 6016752 w 12198096"/>
              <a:gd name="connsiteY518" fmla="*/ 6236208 h 6885432"/>
              <a:gd name="connsiteX519" fmla="*/ 5861304 w 12198096"/>
              <a:gd name="connsiteY519" fmla="*/ 6217920 h 6885432"/>
              <a:gd name="connsiteX520" fmla="*/ 5824728 w 12198096"/>
              <a:gd name="connsiteY520" fmla="*/ 6199632 h 6885432"/>
              <a:gd name="connsiteX521" fmla="*/ 5779008 w 12198096"/>
              <a:gd name="connsiteY521" fmla="*/ 6181344 h 6885432"/>
              <a:gd name="connsiteX522" fmla="*/ 5751576 w 12198096"/>
              <a:gd name="connsiteY522" fmla="*/ 6172200 h 6885432"/>
              <a:gd name="connsiteX523" fmla="*/ 5687568 w 12198096"/>
              <a:gd name="connsiteY523" fmla="*/ 6135624 h 6885432"/>
              <a:gd name="connsiteX524" fmla="*/ 5632704 w 12198096"/>
              <a:gd name="connsiteY524" fmla="*/ 6117336 h 6885432"/>
              <a:gd name="connsiteX525" fmla="*/ 5568696 w 12198096"/>
              <a:gd name="connsiteY525" fmla="*/ 6089904 h 6885432"/>
              <a:gd name="connsiteX526" fmla="*/ 5532120 w 12198096"/>
              <a:gd name="connsiteY526" fmla="*/ 6080760 h 6885432"/>
              <a:gd name="connsiteX527" fmla="*/ 5495544 w 12198096"/>
              <a:gd name="connsiteY527" fmla="*/ 6062472 h 6885432"/>
              <a:gd name="connsiteX528" fmla="*/ 5458968 w 12198096"/>
              <a:gd name="connsiteY528" fmla="*/ 6053328 h 6885432"/>
              <a:gd name="connsiteX529" fmla="*/ 5367528 w 12198096"/>
              <a:gd name="connsiteY529" fmla="*/ 6035040 h 6885432"/>
              <a:gd name="connsiteX530" fmla="*/ 5321808 w 12198096"/>
              <a:gd name="connsiteY530" fmla="*/ 6016752 h 6885432"/>
              <a:gd name="connsiteX531" fmla="*/ 5257800 w 12198096"/>
              <a:gd name="connsiteY531" fmla="*/ 5998464 h 6885432"/>
              <a:gd name="connsiteX532" fmla="*/ 5202936 w 12198096"/>
              <a:gd name="connsiteY532" fmla="*/ 5980176 h 6885432"/>
              <a:gd name="connsiteX533" fmla="*/ 5175504 w 12198096"/>
              <a:gd name="connsiteY533" fmla="*/ 5952744 h 6885432"/>
              <a:gd name="connsiteX534" fmla="*/ 5148072 w 12198096"/>
              <a:gd name="connsiteY534" fmla="*/ 5943600 h 6885432"/>
              <a:gd name="connsiteX535" fmla="*/ 5074920 w 12198096"/>
              <a:gd name="connsiteY535" fmla="*/ 5888736 h 6885432"/>
              <a:gd name="connsiteX536" fmla="*/ 5056632 w 12198096"/>
              <a:gd name="connsiteY536" fmla="*/ 5852160 h 6885432"/>
              <a:gd name="connsiteX537" fmla="*/ 4983480 w 12198096"/>
              <a:gd name="connsiteY537" fmla="*/ 5815584 h 6885432"/>
              <a:gd name="connsiteX538" fmla="*/ 4946904 w 12198096"/>
              <a:gd name="connsiteY538" fmla="*/ 5797296 h 6885432"/>
              <a:gd name="connsiteX539" fmla="*/ 4910328 w 12198096"/>
              <a:gd name="connsiteY539" fmla="*/ 5769864 h 6885432"/>
              <a:gd name="connsiteX540" fmla="*/ 4855464 w 12198096"/>
              <a:gd name="connsiteY540" fmla="*/ 5751576 h 6885432"/>
              <a:gd name="connsiteX541" fmla="*/ 4791456 w 12198096"/>
              <a:gd name="connsiteY541" fmla="*/ 5715000 h 6885432"/>
              <a:gd name="connsiteX542" fmla="*/ 4764024 w 12198096"/>
              <a:gd name="connsiteY542" fmla="*/ 5705856 h 6885432"/>
              <a:gd name="connsiteX543" fmla="*/ 4663440 w 12198096"/>
              <a:gd name="connsiteY543" fmla="*/ 5687568 h 6885432"/>
              <a:gd name="connsiteX544" fmla="*/ 4453128 w 12198096"/>
              <a:gd name="connsiteY544" fmla="*/ 5696712 h 6885432"/>
              <a:gd name="connsiteX545" fmla="*/ 4123944 w 12198096"/>
              <a:gd name="connsiteY545" fmla="*/ 5678424 h 6885432"/>
              <a:gd name="connsiteX546" fmla="*/ 4087368 w 12198096"/>
              <a:gd name="connsiteY546" fmla="*/ 5669280 h 6885432"/>
              <a:gd name="connsiteX547" fmla="*/ 4032504 w 12198096"/>
              <a:gd name="connsiteY547" fmla="*/ 5650992 h 6885432"/>
              <a:gd name="connsiteX548" fmla="*/ 3995928 w 12198096"/>
              <a:gd name="connsiteY548" fmla="*/ 5623560 h 6885432"/>
              <a:gd name="connsiteX549" fmla="*/ 3968496 w 12198096"/>
              <a:gd name="connsiteY549" fmla="*/ 5614416 h 6885432"/>
              <a:gd name="connsiteX550" fmla="*/ 3941064 w 12198096"/>
              <a:gd name="connsiteY550" fmla="*/ 5586984 h 6885432"/>
              <a:gd name="connsiteX551" fmla="*/ 3913632 w 12198096"/>
              <a:gd name="connsiteY551" fmla="*/ 5577840 h 6885432"/>
              <a:gd name="connsiteX552" fmla="*/ 3886200 w 12198096"/>
              <a:gd name="connsiteY552" fmla="*/ 5559552 h 6885432"/>
              <a:gd name="connsiteX553" fmla="*/ 3858768 w 12198096"/>
              <a:gd name="connsiteY553" fmla="*/ 5550408 h 6885432"/>
              <a:gd name="connsiteX554" fmla="*/ 3785616 w 12198096"/>
              <a:gd name="connsiteY554" fmla="*/ 5532120 h 6885432"/>
              <a:gd name="connsiteX555" fmla="*/ 3666744 w 12198096"/>
              <a:gd name="connsiteY555" fmla="*/ 5550408 h 6885432"/>
              <a:gd name="connsiteX556" fmla="*/ 3538728 w 12198096"/>
              <a:gd name="connsiteY556" fmla="*/ 5605272 h 6885432"/>
              <a:gd name="connsiteX557" fmla="*/ 3438144 w 12198096"/>
              <a:gd name="connsiteY557" fmla="*/ 5641848 h 6885432"/>
              <a:gd name="connsiteX558" fmla="*/ 3410712 w 12198096"/>
              <a:gd name="connsiteY558" fmla="*/ 5660136 h 6885432"/>
              <a:gd name="connsiteX559" fmla="*/ 3218688 w 12198096"/>
              <a:gd name="connsiteY559" fmla="*/ 5660136 h 6885432"/>
              <a:gd name="connsiteX560" fmla="*/ 3136392 w 12198096"/>
              <a:gd name="connsiteY560" fmla="*/ 5614416 h 6885432"/>
              <a:gd name="connsiteX561" fmla="*/ 3063240 w 12198096"/>
              <a:gd name="connsiteY561" fmla="*/ 5586984 h 6885432"/>
              <a:gd name="connsiteX562" fmla="*/ 3026664 w 12198096"/>
              <a:gd name="connsiteY562" fmla="*/ 5568696 h 6885432"/>
              <a:gd name="connsiteX563" fmla="*/ 2990088 w 12198096"/>
              <a:gd name="connsiteY563" fmla="*/ 5504688 h 6885432"/>
              <a:gd name="connsiteX564" fmla="*/ 2971800 w 12198096"/>
              <a:gd name="connsiteY564" fmla="*/ 5458968 h 6885432"/>
              <a:gd name="connsiteX565" fmla="*/ 2962656 w 12198096"/>
              <a:gd name="connsiteY565" fmla="*/ 5431536 h 6885432"/>
              <a:gd name="connsiteX566" fmla="*/ 2889504 w 12198096"/>
              <a:gd name="connsiteY566" fmla="*/ 5340096 h 6885432"/>
              <a:gd name="connsiteX567" fmla="*/ 2852928 w 12198096"/>
              <a:gd name="connsiteY567" fmla="*/ 5312664 h 6885432"/>
              <a:gd name="connsiteX568" fmla="*/ 2734056 w 12198096"/>
              <a:gd name="connsiteY568" fmla="*/ 5285232 h 6885432"/>
              <a:gd name="connsiteX569" fmla="*/ 2697480 w 12198096"/>
              <a:gd name="connsiteY569" fmla="*/ 5276088 h 6885432"/>
              <a:gd name="connsiteX570" fmla="*/ 2651760 w 12198096"/>
              <a:gd name="connsiteY570" fmla="*/ 5266944 h 6885432"/>
              <a:gd name="connsiteX571" fmla="*/ 2551176 w 12198096"/>
              <a:gd name="connsiteY571" fmla="*/ 5276088 h 6885432"/>
              <a:gd name="connsiteX572" fmla="*/ 2377440 w 12198096"/>
              <a:gd name="connsiteY572" fmla="*/ 5285232 h 6885432"/>
              <a:gd name="connsiteX573" fmla="*/ 2304288 w 12198096"/>
              <a:gd name="connsiteY573" fmla="*/ 5303520 h 6885432"/>
              <a:gd name="connsiteX574" fmla="*/ 2249424 w 12198096"/>
              <a:gd name="connsiteY574" fmla="*/ 5312664 h 6885432"/>
              <a:gd name="connsiteX575" fmla="*/ 2130552 w 12198096"/>
              <a:gd name="connsiteY575" fmla="*/ 5340096 h 6885432"/>
              <a:gd name="connsiteX576" fmla="*/ 1892808 w 12198096"/>
              <a:gd name="connsiteY576" fmla="*/ 5340096 h 6885432"/>
              <a:gd name="connsiteX577" fmla="*/ 1837944 w 12198096"/>
              <a:gd name="connsiteY577" fmla="*/ 5349240 h 6885432"/>
              <a:gd name="connsiteX578" fmla="*/ 1709928 w 12198096"/>
              <a:gd name="connsiteY578" fmla="*/ 5367528 h 6885432"/>
              <a:gd name="connsiteX579" fmla="*/ 1600200 w 12198096"/>
              <a:gd name="connsiteY579" fmla="*/ 5385816 h 6885432"/>
              <a:gd name="connsiteX580" fmla="*/ 1554480 w 12198096"/>
              <a:gd name="connsiteY580" fmla="*/ 5404104 h 6885432"/>
              <a:gd name="connsiteX581" fmla="*/ 1508760 w 12198096"/>
              <a:gd name="connsiteY581" fmla="*/ 5413248 h 6885432"/>
              <a:gd name="connsiteX582" fmla="*/ 1444752 w 12198096"/>
              <a:gd name="connsiteY582" fmla="*/ 5440680 h 6885432"/>
              <a:gd name="connsiteX583" fmla="*/ 1417320 w 12198096"/>
              <a:gd name="connsiteY583" fmla="*/ 5458968 h 6885432"/>
              <a:gd name="connsiteX584" fmla="*/ 1399032 w 12198096"/>
              <a:gd name="connsiteY584" fmla="*/ 5486400 h 6885432"/>
              <a:gd name="connsiteX585" fmla="*/ 1399032 w 12198096"/>
              <a:gd name="connsiteY585" fmla="*/ 5623560 h 6885432"/>
              <a:gd name="connsiteX586" fmla="*/ 1453896 w 12198096"/>
              <a:gd name="connsiteY586" fmla="*/ 5650992 h 6885432"/>
              <a:gd name="connsiteX587" fmla="*/ 1527048 w 12198096"/>
              <a:gd name="connsiteY587" fmla="*/ 5678424 h 6885432"/>
              <a:gd name="connsiteX588" fmla="*/ 1554480 w 12198096"/>
              <a:gd name="connsiteY588" fmla="*/ 5696712 h 6885432"/>
              <a:gd name="connsiteX589" fmla="*/ 1627632 w 12198096"/>
              <a:gd name="connsiteY589" fmla="*/ 5705856 h 6885432"/>
              <a:gd name="connsiteX590" fmla="*/ 1655064 w 12198096"/>
              <a:gd name="connsiteY590" fmla="*/ 5715000 h 6885432"/>
              <a:gd name="connsiteX591" fmla="*/ 1600200 w 12198096"/>
              <a:gd name="connsiteY591" fmla="*/ 5742432 h 6885432"/>
              <a:gd name="connsiteX592" fmla="*/ 1417320 w 12198096"/>
              <a:gd name="connsiteY592" fmla="*/ 5733288 h 6885432"/>
              <a:gd name="connsiteX593" fmla="*/ 1353312 w 12198096"/>
              <a:gd name="connsiteY593" fmla="*/ 5715000 h 6885432"/>
              <a:gd name="connsiteX594" fmla="*/ 1316736 w 12198096"/>
              <a:gd name="connsiteY594" fmla="*/ 5696712 h 6885432"/>
              <a:gd name="connsiteX595" fmla="*/ 1243584 w 12198096"/>
              <a:gd name="connsiteY595" fmla="*/ 5678424 h 688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</a:cxnLst>
            <a:rect l="l" t="t" r="r" b="b"/>
            <a:pathLst>
              <a:path w="12198096" h="6885432">
                <a:moveTo>
                  <a:pt x="1243584" y="5678424"/>
                </a:moveTo>
                <a:cubicBezTo>
                  <a:pt x="1222248" y="5699760"/>
                  <a:pt x="1215517" y="5780066"/>
                  <a:pt x="1188720" y="5824728"/>
                </a:cubicBezTo>
                <a:cubicBezTo>
                  <a:pt x="1183761" y="5832993"/>
                  <a:pt x="1168814" y="5821605"/>
                  <a:pt x="1161288" y="5815584"/>
                </a:cubicBezTo>
                <a:cubicBezTo>
                  <a:pt x="1152706" y="5808719"/>
                  <a:pt x="1150035" y="5796595"/>
                  <a:pt x="1143000" y="5788152"/>
                </a:cubicBezTo>
                <a:cubicBezTo>
                  <a:pt x="1134721" y="5778218"/>
                  <a:pt x="1125776" y="5768659"/>
                  <a:pt x="1115568" y="5760720"/>
                </a:cubicBezTo>
                <a:cubicBezTo>
                  <a:pt x="1098218" y="5747226"/>
                  <a:pt x="1078992" y="5736336"/>
                  <a:pt x="1060704" y="5724144"/>
                </a:cubicBezTo>
                <a:cubicBezTo>
                  <a:pt x="1051560" y="5718048"/>
                  <a:pt x="1043698" y="5709331"/>
                  <a:pt x="1033272" y="5705856"/>
                </a:cubicBezTo>
                <a:lnTo>
                  <a:pt x="978408" y="5687568"/>
                </a:lnTo>
                <a:cubicBezTo>
                  <a:pt x="950976" y="5690616"/>
                  <a:pt x="920414" y="5683626"/>
                  <a:pt x="896112" y="5696712"/>
                </a:cubicBezTo>
                <a:cubicBezTo>
                  <a:pt x="876760" y="5707132"/>
                  <a:pt x="880388" y="5744625"/>
                  <a:pt x="859536" y="5751576"/>
                </a:cubicBezTo>
                <a:cubicBezTo>
                  <a:pt x="808791" y="5768491"/>
                  <a:pt x="841668" y="5759524"/>
                  <a:pt x="758952" y="5769864"/>
                </a:cubicBezTo>
                <a:cubicBezTo>
                  <a:pt x="732474" y="5809581"/>
                  <a:pt x="739403" y="5816908"/>
                  <a:pt x="667512" y="5788152"/>
                </a:cubicBezTo>
                <a:cubicBezTo>
                  <a:pt x="657308" y="5784071"/>
                  <a:pt x="653687" y="5770763"/>
                  <a:pt x="649224" y="5760720"/>
                </a:cubicBezTo>
                <a:cubicBezTo>
                  <a:pt x="641395" y="5743104"/>
                  <a:pt x="637032" y="5724144"/>
                  <a:pt x="630936" y="5705856"/>
                </a:cubicBezTo>
                <a:lnTo>
                  <a:pt x="621792" y="5678424"/>
                </a:lnTo>
                <a:cubicBezTo>
                  <a:pt x="613200" y="5652648"/>
                  <a:pt x="613237" y="5639127"/>
                  <a:pt x="585216" y="5623560"/>
                </a:cubicBezTo>
                <a:cubicBezTo>
                  <a:pt x="568365" y="5614198"/>
                  <a:pt x="546392" y="5615965"/>
                  <a:pt x="530352" y="5605272"/>
                </a:cubicBezTo>
                <a:cubicBezTo>
                  <a:pt x="505691" y="5588832"/>
                  <a:pt x="503881" y="5584150"/>
                  <a:pt x="475488" y="5577840"/>
                </a:cubicBezTo>
                <a:cubicBezTo>
                  <a:pt x="450202" y="5572221"/>
                  <a:pt x="417893" y="5571903"/>
                  <a:pt x="393192" y="5559552"/>
                </a:cubicBezTo>
                <a:cubicBezTo>
                  <a:pt x="383362" y="5554637"/>
                  <a:pt x="375590" y="5546179"/>
                  <a:pt x="365760" y="5541264"/>
                </a:cubicBezTo>
                <a:cubicBezTo>
                  <a:pt x="357139" y="5536953"/>
                  <a:pt x="347187" y="5535917"/>
                  <a:pt x="338328" y="5532120"/>
                </a:cubicBezTo>
                <a:cubicBezTo>
                  <a:pt x="325799" y="5526750"/>
                  <a:pt x="314408" y="5518894"/>
                  <a:pt x="301752" y="5513832"/>
                </a:cubicBezTo>
                <a:cubicBezTo>
                  <a:pt x="283854" y="5506673"/>
                  <a:pt x="262928" y="5506237"/>
                  <a:pt x="246888" y="5495544"/>
                </a:cubicBezTo>
                <a:cubicBezTo>
                  <a:pt x="228600" y="5483352"/>
                  <a:pt x="212876" y="5465919"/>
                  <a:pt x="192024" y="5458968"/>
                </a:cubicBezTo>
                <a:lnTo>
                  <a:pt x="137160" y="5440680"/>
                </a:lnTo>
                <a:cubicBezTo>
                  <a:pt x="106680" y="5394960"/>
                  <a:pt x="128016" y="5419344"/>
                  <a:pt x="64008" y="5376672"/>
                </a:cubicBezTo>
                <a:lnTo>
                  <a:pt x="36576" y="5358384"/>
                </a:lnTo>
                <a:lnTo>
                  <a:pt x="9144" y="5276088"/>
                </a:lnTo>
                <a:lnTo>
                  <a:pt x="0" y="5248656"/>
                </a:lnTo>
                <a:cubicBezTo>
                  <a:pt x="3048" y="5224272"/>
                  <a:pt x="-1025" y="5197875"/>
                  <a:pt x="9144" y="5175504"/>
                </a:cubicBezTo>
                <a:cubicBezTo>
                  <a:pt x="15450" y="5161630"/>
                  <a:pt x="34944" y="5158848"/>
                  <a:pt x="45720" y="5148072"/>
                </a:cubicBezTo>
                <a:cubicBezTo>
                  <a:pt x="53491" y="5140301"/>
                  <a:pt x="56237" y="5128411"/>
                  <a:pt x="64008" y="5120640"/>
                </a:cubicBezTo>
                <a:cubicBezTo>
                  <a:pt x="74784" y="5109864"/>
                  <a:pt x="89256" y="5103403"/>
                  <a:pt x="100584" y="5093208"/>
                </a:cubicBezTo>
                <a:cubicBezTo>
                  <a:pt x="119808" y="5075906"/>
                  <a:pt x="155448" y="5038344"/>
                  <a:pt x="155448" y="5038344"/>
                </a:cubicBezTo>
                <a:cubicBezTo>
                  <a:pt x="158496" y="5029200"/>
                  <a:pt x="162254" y="5020263"/>
                  <a:pt x="164592" y="5010912"/>
                </a:cubicBezTo>
                <a:cubicBezTo>
                  <a:pt x="169809" y="4990044"/>
                  <a:pt x="172429" y="4958662"/>
                  <a:pt x="182880" y="4937760"/>
                </a:cubicBezTo>
                <a:cubicBezTo>
                  <a:pt x="187795" y="4927930"/>
                  <a:pt x="192725" y="4917363"/>
                  <a:pt x="201168" y="4910328"/>
                </a:cubicBezTo>
                <a:cubicBezTo>
                  <a:pt x="221661" y="4893251"/>
                  <a:pt x="249711" y="4889048"/>
                  <a:pt x="274320" y="4882896"/>
                </a:cubicBezTo>
                <a:cubicBezTo>
                  <a:pt x="280416" y="4873752"/>
                  <a:pt x="284026" y="4862329"/>
                  <a:pt x="292608" y="4855464"/>
                </a:cubicBezTo>
                <a:cubicBezTo>
                  <a:pt x="331928" y="4824008"/>
                  <a:pt x="313026" y="4875817"/>
                  <a:pt x="338328" y="4818888"/>
                </a:cubicBezTo>
                <a:cubicBezTo>
                  <a:pt x="346157" y="4801272"/>
                  <a:pt x="356616" y="4764024"/>
                  <a:pt x="356616" y="4764024"/>
                </a:cubicBezTo>
                <a:cubicBezTo>
                  <a:pt x="355318" y="4708194"/>
                  <a:pt x="336003" y="4190435"/>
                  <a:pt x="356616" y="4087368"/>
                </a:cubicBezTo>
                <a:cubicBezTo>
                  <a:pt x="361681" y="4062045"/>
                  <a:pt x="448373" y="4038494"/>
                  <a:pt x="466344" y="4032504"/>
                </a:cubicBezTo>
                <a:cubicBezTo>
                  <a:pt x="475488" y="4029456"/>
                  <a:pt x="485756" y="4028707"/>
                  <a:pt x="493776" y="4023360"/>
                </a:cubicBezTo>
                <a:cubicBezTo>
                  <a:pt x="535053" y="3995842"/>
                  <a:pt x="547423" y="3992776"/>
                  <a:pt x="576072" y="3959352"/>
                </a:cubicBezTo>
                <a:cubicBezTo>
                  <a:pt x="585990" y="3947781"/>
                  <a:pt x="594360" y="3934968"/>
                  <a:pt x="603504" y="3922776"/>
                </a:cubicBezTo>
                <a:cubicBezTo>
                  <a:pt x="625267" y="3857486"/>
                  <a:pt x="611099" y="3883952"/>
                  <a:pt x="640080" y="3840480"/>
                </a:cubicBezTo>
                <a:cubicBezTo>
                  <a:pt x="643128" y="3828288"/>
                  <a:pt x="642253" y="3814361"/>
                  <a:pt x="649224" y="3803904"/>
                </a:cubicBezTo>
                <a:cubicBezTo>
                  <a:pt x="655320" y="3794760"/>
                  <a:pt x="668213" y="3792651"/>
                  <a:pt x="676656" y="3785616"/>
                </a:cubicBezTo>
                <a:cubicBezTo>
                  <a:pt x="774063" y="3704444"/>
                  <a:pt x="644744" y="3797249"/>
                  <a:pt x="731520" y="3749040"/>
                </a:cubicBezTo>
                <a:lnTo>
                  <a:pt x="813816" y="3694176"/>
                </a:lnTo>
                <a:cubicBezTo>
                  <a:pt x="822960" y="3688080"/>
                  <a:pt x="830822" y="3679363"/>
                  <a:pt x="841248" y="3675888"/>
                </a:cubicBezTo>
                <a:cubicBezTo>
                  <a:pt x="941292" y="3642540"/>
                  <a:pt x="789757" y="3695725"/>
                  <a:pt x="896112" y="3648456"/>
                </a:cubicBezTo>
                <a:cubicBezTo>
                  <a:pt x="913728" y="3640627"/>
                  <a:pt x="933734" y="3638789"/>
                  <a:pt x="950976" y="3630168"/>
                </a:cubicBezTo>
                <a:cubicBezTo>
                  <a:pt x="963168" y="3624072"/>
                  <a:pt x="975717" y="3618643"/>
                  <a:pt x="987552" y="3611880"/>
                </a:cubicBezTo>
                <a:cubicBezTo>
                  <a:pt x="997094" y="3606428"/>
                  <a:pt x="1005154" y="3598507"/>
                  <a:pt x="1014984" y="3593592"/>
                </a:cubicBezTo>
                <a:cubicBezTo>
                  <a:pt x="1023605" y="3589281"/>
                  <a:pt x="1033990" y="3589129"/>
                  <a:pt x="1042416" y="3584448"/>
                </a:cubicBezTo>
                <a:cubicBezTo>
                  <a:pt x="1136742" y="3532045"/>
                  <a:pt x="1062640" y="3559419"/>
                  <a:pt x="1124712" y="3538728"/>
                </a:cubicBezTo>
                <a:cubicBezTo>
                  <a:pt x="1133856" y="3529584"/>
                  <a:pt x="1141936" y="3519235"/>
                  <a:pt x="1152144" y="3511296"/>
                </a:cubicBezTo>
                <a:cubicBezTo>
                  <a:pt x="1169494" y="3497802"/>
                  <a:pt x="1207008" y="3474720"/>
                  <a:pt x="1207008" y="3474720"/>
                </a:cubicBezTo>
                <a:cubicBezTo>
                  <a:pt x="1213522" y="3455179"/>
                  <a:pt x="1227101" y="3430805"/>
                  <a:pt x="1207008" y="3410712"/>
                </a:cubicBezTo>
                <a:cubicBezTo>
                  <a:pt x="1198122" y="3401826"/>
                  <a:pt x="1182469" y="3405179"/>
                  <a:pt x="1170432" y="3401568"/>
                </a:cubicBezTo>
                <a:cubicBezTo>
                  <a:pt x="1151968" y="3396029"/>
                  <a:pt x="1131608" y="3393973"/>
                  <a:pt x="1115568" y="3383280"/>
                </a:cubicBezTo>
                <a:cubicBezTo>
                  <a:pt x="1106424" y="3377184"/>
                  <a:pt x="1098179" y="3369455"/>
                  <a:pt x="1088136" y="3364992"/>
                </a:cubicBezTo>
                <a:cubicBezTo>
                  <a:pt x="1070520" y="3357163"/>
                  <a:pt x="1049312" y="3357397"/>
                  <a:pt x="1033272" y="3346704"/>
                </a:cubicBezTo>
                <a:cubicBezTo>
                  <a:pt x="995383" y="3321445"/>
                  <a:pt x="1016502" y="3331081"/>
                  <a:pt x="969264" y="3319272"/>
                </a:cubicBezTo>
                <a:cubicBezTo>
                  <a:pt x="960120" y="3313176"/>
                  <a:pt x="943195" y="3311889"/>
                  <a:pt x="941832" y="3300984"/>
                </a:cubicBezTo>
                <a:cubicBezTo>
                  <a:pt x="938396" y="3273494"/>
                  <a:pt x="963793" y="3240611"/>
                  <a:pt x="978408" y="3218688"/>
                </a:cubicBezTo>
                <a:cubicBezTo>
                  <a:pt x="941832" y="3145536"/>
                  <a:pt x="984504" y="3212592"/>
                  <a:pt x="923544" y="3163824"/>
                </a:cubicBezTo>
                <a:cubicBezTo>
                  <a:pt x="903348" y="3147667"/>
                  <a:pt x="868680" y="3108960"/>
                  <a:pt x="868680" y="3108960"/>
                </a:cubicBezTo>
                <a:cubicBezTo>
                  <a:pt x="843103" y="3032229"/>
                  <a:pt x="853624" y="3075021"/>
                  <a:pt x="868680" y="2916936"/>
                </a:cubicBezTo>
                <a:cubicBezTo>
                  <a:pt x="869594" y="2907341"/>
                  <a:pt x="875486" y="2898855"/>
                  <a:pt x="877824" y="2889504"/>
                </a:cubicBezTo>
                <a:cubicBezTo>
                  <a:pt x="895550" y="2818600"/>
                  <a:pt x="874835" y="2868049"/>
                  <a:pt x="905256" y="2807208"/>
                </a:cubicBezTo>
                <a:cubicBezTo>
                  <a:pt x="902208" y="2758440"/>
                  <a:pt x="901227" y="2709499"/>
                  <a:pt x="896112" y="2660904"/>
                </a:cubicBezTo>
                <a:cubicBezTo>
                  <a:pt x="895103" y="2651318"/>
                  <a:pt x="888858" y="2642923"/>
                  <a:pt x="886968" y="2633472"/>
                </a:cubicBezTo>
                <a:cubicBezTo>
                  <a:pt x="882741" y="2612338"/>
                  <a:pt x="880872" y="2590800"/>
                  <a:pt x="877824" y="2569464"/>
                </a:cubicBezTo>
                <a:cubicBezTo>
                  <a:pt x="902724" y="2469864"/>
                  <a:pt x="884872" y="2518793"/>
                  <a:pt x="932688" y="2423160"/>
                </a:cubicBezTo>
                <a:lnTo>
                  <a:pt x="932688" y="2423160"/>
                </a:lnTo>
                <a:cubicBezTo>
                  <a:pt x="954451" y="2357870"/>
                  <a:pt x="934936" y="2378989"/>
                  <a:pt x="978408" y="2350008"/>
                </a:cubicBezTo>
                <a:cubicBezTo>
                  <a:pt x="984504" y="2340864"/>
                  <a:pt x="995333" y="2333481"/>
                  <a:pt x="996696" y="2322576"/>
                </a:cubicBezTo>
                <a:cubicBezTo>
                  <a:pt x="1001887" y="2281047"/>
                  <a:pt x="984504" y="2273808"/>
                  <a:pt x="960120" y="2249424"/>
                </a:cubicBezTo>
                <a:cubicBezTo>
                  <a:pt x="945114" y="2204405"/>
                  <a:pt x="929868" y="2187190"/>
                  <a:pt x="950976" y="2139696"/>
                </a:cubicBezTo>
                <a:cubicBezTo>
                  <a:pt x="964246" y="2109839"/>
                  <a:pt x="991930" y="2110443"/>
                  <a:pt x="1014984" y="2093976"/>
                </a:cubicBezTo>
                <a:cubicBezTo>
                  <a:pt x="1025507" y="2086460"/>
                  <a:pt x="1033272" y="2075688"/>
                  <a:pt x="1042416" y="2066544"/>
                </a:cubicBezTo>
                <a:cubicBezTo>
                  <a:pt x="1033252" y="2039051"/>
                  <a:pt x="1034679" y="2035315"/>
                  <a:pt x="1014984" y="2011680"/>
                </a:cubicBezTo>
                <a:cubicBezTo>
                  <a:pt x="1006705" y="2001746"/>
                  <a:pt x="998856" y="1990528"/>
                  <a:pt x="987552" y="1984248"/>
                </a:cubicBezTo>
                <a:cubicBezTo>
                  <a:pt x="966086" y="1972322"/>
                  <a:pt x="876754" y="1951977"/>
                  <a:pt x="859536" y="1947672"/>
                </a:cubicBezTo>
                <a:cubicBezTo>
                  <a:pt x="847344" y="1944624"/>
                  <a:pt x="835283" y="1940993"/>
                  <a:pt x="822960" y="1938528"/>
                </a:cubicBezTo>
                <a:cubicBezTo>
                  <a:pt x="792480" y="1932432"/>
                  <a:pt x="761009" y="1930070"/>
                  <a:pt x="731520" y="1920240"/>
                </a:cubicBezTo>
                <a:cubicBezTo>
                  <a:pt x="722376" y="1917192"/>
                  <a:pt x="712709" y="1915407"/>
                  <a:pt x="704088" y="1911096"/>
                </a:cubicBezTo>
                <a:cubicBezTo>
                  <a:pt x="694258" y="1906181"/>
                  <a:pt x="686699" y="1897271"/>
                  <a:pt x="676656" y="1892808"/>
                </a:cubicBezTo>
                <a:cubicBezTo>
                  <a:pt x="578721" y="1849281"/>
                  <a:pt x="656442" y="1897620"/>
                  <a:pt x="594360" y="1856232"/>
                </a:cubicBezTo>
                <a:cubicBezTo>
                  <a:pt x="591312" y="1847088"/>
                  <a:pt x="589527" y="1837421"/>
                  <a:pt x="585216" y="1828800"/>
                </a:cubicBezTo>
                <a:cubicBezTo>
                  <a:pt x="580301" y="1818970"/>
                  <a:pt x="567405" y="1812347"/>
                  <a:pt x="566928" y="1801368"/>
                </a:cubicBezTo>
                <a:cubicBezTo>
                  <a:pt x="564277" y="1740389"/>
                  <a:pt x="568501" y="1679053"/>
                  <a:pt x="576072" y="1618488"/>
                </a:cubicBezTo>
                <a:cubicBezTo>
                  <a:pt x="577763" y="1604962"/>
                  <a:pt x="583888" y="1590638"/>
                  <a:pt x="594360" y="1581912"/>
                </a:cubicBezTo>
                <a:cubicBezTo>
                  <a:pt x="604014" y="1573867"/>
                  <a:pt x="618744" y="1575816"/>
                  <a:pt x="630936" y="1572768"/>
                </a:cubicBezTo>
                <a:cubicBezTo>
                  <a:pt x="640080" y="1563624"/>
                  <a:pt x="647140" y="1551752"/>
                  <a:pt x="658368" y="1545336"/>
                </a:cubicBezTo>
                <a:cubicBezTo>
                  <a:pt x="747820" y="1494221"/>
                  <a:pt x="630601" y="1597376"/>
                  <a:pt x="749808" y="1517904"/>
                </a:cubicBezTo>
                <a:cubicBezTo>
                  <a:pt x="790172" y="1490995"/>
                  <a:pt x="766464" y="1501771"/>
                  <a:pt x="822960" y="1490472"/>
                </a:cubicBezTo>
                <a:cubicBezTo>
                  <a:pt x="835152" y="1484376"/>
                  <a:pt x="847701" y="1478947"/>
                  <a:pt x="859536" y="1472184"/>
                </a:cubicBezTo>
                <a:cubicBezTo>
                  <a:pt x="869078" y="1466732"/>
                  <a:pt x="876925" y="1458359"/>
                  <a:pt x="886968" y="1453896"/>
                </a:cubicBezTo>
                <a:cubicBezTo>
                  <a:pt x="904584" y="1446067"/>
                  <a:pt x="925792" y="1446301"/>
                  <a:pt x="941832" y="1435608"/>
                </a:cubicBezTo>
                <a:cubicBezTo>
                  <a:pt x="950976" y="1429512"/>
                  <a:pt x="959221" y="1421783"/>
                  <a:pt x="969264" y="1417320"/>
                </a:cubicBezTo>
                <a:cubicBezTo>
                  <a:pt x="986880" y="1409491"/>
                  <a:pt x="1008088" y="1409725"/>
                  <a:pt x="1024128" y="1399032"/>
                </a:cubicBezTo>
                <a:lnTo>
                  <a:pt x="1078992" y="1362456"/>
                </a:lnTo>
                <a:cubicBezTo>
                  <a:pt x="1088136" y="1356360"/>
                  <a:pt x="1096594" y="1349083"/>
                  <a:pt x="1106424" y="1344168"/>
                </a:cubicBezTo>
                <a:cubicBezTo>
                  <a:pt x="1160242" y="1317259"/>
                  <a:pt x="1130068" y="1330191"/>
                  <a:pt x="1197864" y="1307592"/>
                </a:cubicBezTo>
                <a:lnTo>
                  <a:pt x="1225296" y="1298448"/>
                </a:lnTo>
                <a:lnTo>
                  <a:pt x="1252728" y="1289304"/>
                </a:lnTo>
                <a:cubicBezTo>
                  <a:pt x="1307592" y="1292352"/>
                  <a:pt x="1362597" y="1293473"/>
                  <a:pt x="1417320" y="1298448"/>
                </a:cubicBezTo>
                <a:cubicBezTo>
                  <a:pt x="1438283" y="1300354"/>
                  <a:pt x="1461120" y="1310962"/>
                  <a:pt x="1481328" y="1316736"/>
                </a:cubicBezTo>
                <a:cubicBezTo>
                  <a:pt x="1565620" y="1340820"/>
                  <a:pt x="1469251" y="1307641"/>
                  <a:pt x="1554480" y="1344168"/>
                </a:cubicBezTo>
                <a:cubicBezTo>
                  <a:pt x="1582164" y="1356032"/>
                  <a:pt x="1634084" y="1364607"/>
                  <a:pt x="1655064" y="1371600"/>
                </a:cubicBezTo>
                <a:cubicBezTo>
                  <a:pt x="1664208" y="1374648"/>
                  <a:pt x="1673875" y="1376433"/>
                  <a:pt x="1682496" y="1380744"/>
                </a:cubicBezTo>
                <a:cubicBezTo>
                  <a:pt x="1753400" y="1416196"/>
                  <a:pt x="1668409" y="1385192"/>
                  <a:pt x="1737360" y="1408176"/>
                </a:cubicBezTo>
                <a:cubicBezTo>
                  <a:pt x="1749552" y="1417320"/>
                  <a:pt x="1762365" y="1425690"/>
                  <a:pt x="1773936" y="1435608"/>
                </a:cubicBezTo>
                <a:cubicBezTo>
                  <a:pt x="1783754" y="1444024"/>
                  <a:pt x="1790064" y="1456760"/>
                  <a:pt x="1801368" y="1463040"/>
                </a:cubicBezTo>
                <a:cubicBezTo>
                  <a:pt x="1818219" y="1472402"/>
                  <a:pt x="1837944" y="1475232"/>
                  <a:pt x="1856232" y="1481328"/>
                </a:cubicBezTo>
                <a:cubicBezTo>
                  <a:pt x="1898408" y="1495387"/>
                  <a:pt x="1874213" y="1488582"/>
                  <a:pt x="1929384" y="1499616"/>
                </a:cubicBezTo>
                <a:lnTo>
                  <a:pt x="1984248" y="1536192"/>
                </a:lnTo>
                <a:cubicBezTo>
                  <a:pt x="2052337" y="1581584"/>
                  <a:pt x="2000712" y="1553794"/>
                  <a:pt x="2157984" y="1563624"/>
                </a:cubicBezTo>
                <a:cubicBezTo>
                  <a:pt x="2167128" y="1566672"/>
                  <a:pt x="2185416" y="1582407"/>
                  <a:pt x="2185416" y="1572768"/>
                </a:cubicBezTo>
                <a:cubicBezTo>
                  <a:pt x="2185416" y="1561778"/>
                  <a:pt x="2168027" y="1558943"/>
                  <a:pt x="2157984" y="1554480"/>
                </a:cubicBezTo>
                <a:cubicBezTo>
                  <a:pt x="2140368" y="1546651"/>
                  <a:pt x="2103120" y="1536192"/>
                  <a:pt x="2103120" y="1536192"/>
                </a:cubicBezTo>
                <a:cubicBezTo>
                  <a:pt x="2097024" y="1527048"/>
                  <a:pt x="2089747" y="1518590"/>
                  <a:pt x="2084832" y="1508760"/>
                </a:cubicBezTo>
                <a:cubicBezTo>
                  <a:pt x="2072481" y="1484059"/>
                  <a:pt x="2072163" y="1451750"/>
                  <a:pt x="2066544" y="1426464"/>
                </a:cubicBezTo>
                <a:cubicBezTo>
                  <a:pt x="2063643" y="1413408"/>
                  <a:pt x="2051667" y="1378774"/>
                  <a:pt x="2039112" y="1371600"/>
                </a:cubicBezTo>
                <a:cubicBezTo>
                  <a:pt x="2025618" y="1363889"/>
                  <a:pt x="2008386" y="1366545"/>
                  <a:pt x="1993392" y="1362456"/>
                </a:cubicBezTo>
                <a:cubicBezTo>
                  <a:pt x="1974794" y="1357384"/>
                  <a:pt x="1938528" y="1344168"/>
                  <a:pt x="1938528" y="1344168"/>
                </a:cubicBezTo>
                <a:cubicBezTo>
                  <a:pt x="1941576" y="1335024"/>
                  <a:pt x="1946087" y="1326243"/>
                  <a:pt x="1947672" y="1316736"/>
                </a:cubicBezTo>
                <a:cubicBezTo>
                  <a:pt x="1952210" y="1289511"/>
                  <a:pt x="1947384" y="1260379"/>
                  <a:pt x="1956816" y="1234440"/>
                </a:cubicBezTo>
                <a:cubicBezTo>
                  <a:pt x="1960572" y="1224112"/>
                  <a:pt x="1974418" y="1221067"/>
                  <a:pt x="1984248" y="1216152"/>
                </a:cubicBezTo>
                <a:cubicBezTo>
                  <a:pt x="2059964" y="1178294"/>
                  <a:pt x="1960496" y="1241131"/>
                  <a:pt x="2039112" y="1188720"/>
                </a:cubicBezTo>
                <a:cubicBezTo>
                  <a:pt x="2045208" y="1179576"/>
                  <a:pt x="2053541" y="1171578"/>
                  <a:pt x="2057400" y="1161288"/>
                </a:cubicBezTo>
                <a:cubicBezTo>
                  <a:pt x="2061357" y="1150736"/>
                  <a:pt x="2066018" y="1102640"/>
                  <a:pt x="2075688" y="1088136"/>
                </a:cubicBezTo>
                <a:cubicBezTo>
                  <a:pt x="2084755" y="1074536"/>
                  <a:pt x="2114572" y="1049518"/>
                  <a:pt x="2130552" y="1042416"/>
                </a:cubicBezTo>
                <a:cubicBezTo>
                  <a:pt x="2148168" y="1034587"/>
                  <a:pt x="2169376" y="1034821"/>
                  <a:pt x="2185416" y="1024128"/>
                </a:cubicBezTo>
                <a:cubicBezTo>
                  <a:pt x="2220868" y="1000493"/>
                  <a:pt x="2202422" y="1009315"/>
                  <a:pt x="2240280" y="996696"/>
                </a:cubicBezTo>
                <a:cubicBezTo>
                  <a:pt x="2243328" y="987552"/>
                  <a:pt x="2247333" y="978673"/>
                  <a:pt x="2249424" y="969264"/>
                </a:cubicBezTo>
                <a:cubicBezTo>
                  <a:pt x="2253446" y="951165"/>
                  <a:pt x="2252705" y="931989"/>
                  <a:pt x="2258568" y="914400"/>
                </a:cubicBezTo>
                <a:cubicBezTo>
                  <a:pt x="2270060" y="879923"/>
                  <a:pt x="2284834" y="886554"/>
                  <a:pt x="2313432" y="868680"/>
                </a:cubicBezTo>
                <a:cubicBezTo>
                  <a:pt x="2376699" y="829138"/>
                  <a:pt x="2323546" y="850069"/>
                  <a:pt x="2377440" y="832104"/>
                </a:cubicBezTo>
                <a:cubicBezTo>
                  <a:pt x="2389632" y="822960"/>
                  <a:pt x="2401531" y="813412"/>
                  <a:pt x="2414016" y="804672"/>
                </a:cubicBezTo>
                <a:cubicBezTo>
                  <a:pt x="2432022" y="792068"/>
                  <a:pt x="2468880" y="768096"/>
                  <a:pt x="2468880" y="768096"/>
                </a:cubicBezTo>
                <a:cubicBezTo>
                  <a:pt x="2678397" y="779736"/>
                  <a:pt x="2655853" y="783365"/>
                  <a:pt x="2907792" y="768096"/>
                </a:cubicBezTo>
                <a:cubicBezTo>
                  <a:pt x="2917413" y="767513"/>
                  <a:pt x="2925956" y="761600"/>
                  <a:pt x="2935224" y="758952"/>
                </a:cubicBezTo>
                <a:cubicBezTo>
                  <a:pt x="2973418" y="748039"/>
                  <a:pt x="2983552" y="747849"/>
                  <a:pt x="3026664" y="740664"/>
                </a:cubicBezTo>
                <a:cubicBezTo>
                  <a:pt x="3071673" y="710658"/>
                  <a:pt x="3041447" y="737362"/>
                  <a:pt x="3072384" y="685800"/>
                </a:cubicBezTo>
                <a:cubicBezTo>
                  <a:pt x="3083692" y="666953"/>
                  <a:pt x="3096768" y="649224"/>
                  <a:pt x="3108960" y="630936"/>
                </a:cubicBezTo>
                <a:cubicBezTo>
                  <a:pt x="3115056" y="621792"/>
                  <a:pt x="3123773" y="613930"/>
                  <a:pt x="3127248" y="603504"/>
                </a:cubicBezTo>
                <a:cubicBezTo>
                  <a:pt x="3144013" y="553209"/>
                  <a:pt x="3126319" y="598273"/>
                  <a:pt x="3154680" y="548640"/>
                </a:cubicBezTo>
                <a:cubicBezTo>
                  <a:pt x="3161443" y="536805"/>
                  <a:pt x="3163329" y="521703"/>
                  <a:pt x="3172968" y="512064"/>
                </a:cubicBezTo>
                <a:cubicBezTo>
                  <a:pt x="3179784" y="505248"/>
                  <a:pt x="3191974" y="507601"/>
                  <a:pt x="3200400" y="502920"/>
                </a:cubicBezTo>
                <a:cubicBezTo>
                  <a:pt x="3237343" y="482396"/>
                  <a:pt x="3245788" y="463910"/>
                  <a:pt x="3282696" y="457200"/>
                </a:cubicBezTo>
                <a:cubicBezTo>
                  <a:pt x="3306873" y="452804"/>
                  <a:pt x="3331464" y="451104"/>
                  <a:pt x="3355848" y="448056"/>
                </a:cubicBezTo>
                <a:cubicBezTo>
                  <a:pt x="3367396" y="444207"/>
                  <a:pt x="3405258" y="434259"/>
                  <a:pt x="3410712" y="420624"/>
                </a:cubicBezTo>
                <a:cubicBezTo>
                  <a:pt x="3419838" y="397808"/>
                  <a:pt x="3415816" y="371711"/>
                  <a:pt x="3419856" y="347472"/>
                </a:cubicBezTo>
                <a:cubicBezTo>
                  <a:pt x="3427519" y="301494"/>
                  <a:pt x="3428572" y="317990"/>
                  <a:pt x="3447288" y="274320"/>
                </a:cubicBezTo>
                <a:cubicBezTo>
                  <a:pt x="3462981" y="237703"/>
                  <a:pt x="3447914" y="246262"/>
                  <a:pt x="3483864" y="210312"/>
                </a:cubicBezTo>
                <a:cubicBezTo>
                  <a:pt x="3510069" y="184107"/>
                  <a:pt x="3508980" y="197754"/>
                  <a:pt x="3538728" y="182880"/>
                </a:cubicBezTo>
                <a:cubicBezTo>
                  <a:pt x="3548558" y="177965"/>
                  <a:pt x="3555634" y="167750"/>
                  <a:pt x="3566160" y="164592"/>
                </a:cubicBezTo>
                <a:cubicBezTo>
                  <a:pt x="3586804" y="158399"/>
                  <a:pt x="3608866" y="158725"/>
                  <a:pt x="3630168" y="155448"/>
                </a:cubicBezTo>
                <a:cubicBezTo>
                  <a:pt x="3648493" y="152629"/>
                  <a:pt x="3666933" y="150326"/>
                  <a:pt x="3685032" y="146304"/>
                </a:cubicBezTo>
                <a:cubicBezTo>
                  <a:pt x="3694441" y="144213"/>
                  <a:pt x="3703196" y="139808"/>
                  <a:pt x="3712464" y="137160"/>
                </a:cubicBezTo>
                <a:cubicBezTo>
                  <a:pt x="3724548" y="133708"/>
                  <a:pt x="3736848" y="131064"/>
                  <a:pt x="3749040" y="128016"/>
                </a:cubicBezTo>
                <a:cubicBezTo>
                  <a:pt x="3758184" y="121920"/>
                  <a:pt x="3766182" y="113587"/>
                  <a:pt x="3776472" y="109728"/>
                </a:cubicBezTo>
                <a:cubicBezTo>
                  <a:pt x="3791024" y="104271"/>
                  <a:pt x="3807114" y="104353"/>
                  <a:pt x="3822192" y="100584"/>
                </a:cubicBezTo>
                <a:cubicBezTo>
                  <a:pt x="3831543" y="98246"/>
                  <a:pt x="3840480" y="94488"/>
                  <a:pt x="3849624" y="91440"/>
                </a:cubicBezTo>
                <a:cubicBezTo>
                  <a:pt x="3992880" y="94488"/>
                  <a:pt x="4136599" y="88685"/>
                  <a:pt x="4279392" y="100584"/>
                </a:cubicBezTo>
                <a:cubicBezTo>
                  <a:pt x="4288997" y="101384"/>
                  <a:pt x="4282366" y="120611"/>
                  <a:pt x="4288536" y="128016"/>
                </a:cubicBezTo>
                <a:cubicBezTo>
                  <a:pt x="4298292" y="139724"/>
                  <a:pt x="4312920" y="146304"/>
                  <a:pt x="4325112" y="155448"/>
                </a:cubicBezTo>
                <a:lnTo>
                  <a:pt x="4343400" y="210312"/>
                </a:lnTo>
                <a:lnTo>
                  <a:pt x="4352544" y="237744"/>
                </a:lnTo>
                <a:cubicBezTo>
                  <a:pt x="4349496" y="249936"/>
                  <a:pt x="4350371" y="263863"/>
                  <a:pt x="4343400" y="274320"/>
                </a:cubicBezTo>
                <a:cubicBezTo>
                  <a:pt x="4329073" y="295811"/>
                  <a:pt x="4307866" y="291013"/>
                  <a:pt x="4288536" y="301752"/>
                </a:cubicBezTo>
                <a:cubicBezTo>
                  <a:pt x="4239318" y="329095"/>
                  <a:pt x="4239561" y="332439"/>
                  <a:pt x="4206240" y="365760"/>
                </a:cubicBezTo>
                <a:cubicBezTo>
                  <a:pt x="4156484" y="515029"/>
                  <a:pt x="4215747" y="327730"/>
                  <a:pt x="4178808" y="475488"/>
                </a:cubicBezTo>
                <a:cubicBezTo>
                  <a:pt x="4174133" y="494190"/>
                  <a:pt x="4160520" y="530352"/>
                  <a:pt x="4160520" y="530352"/>
                </a:cubicBezTo>
                <a:cubicBezTo>
                  <a:pt x="4166616" y="554736"/>
                  <a:pt x="4164866" y="582591"/>
                  <a:pt x="4178808" y="603504"/>
                </a:cubicBezTo>
                <a:lnTo>
                  <a:pt x="4215384" y="658368"/>
                </a:lnTo>
                <a:cubicBezTo>
                  <a:pt x="4206838" y="684005"/>
                  <a:pt x="4183479" y="721356"/>
                  <a:pt x="4206240" y="749808"/>
                </a:cubicBezTo>
                <a:cubicBezTo>
                  <a:pt x="4212261" y="757334"/>
                  <a:pt x="4225051" y="754641"/>
                  <a:pt x="4233672" y="758952"/>
                </a:cubicBezTo>
                <a:cubicBezTo>
                  <a:pt x="4243502" y="763867"/>
                  <a:pt x="4250157" y="776274"/>
                  <a:pt x="4261104" y="777240"/>
                </a:cubicBezTo>
                <a:cubicBezTo>
                  <a:pt x="4355275" y="785549"/>
                  <a:pt x="4450080" y="783336"/>
                  <a:pt x="4544568" y="786384"/>
                </a:cubicBezTo>
                <a:cubicBezTo>
                  <a:pt x="4562856" y="792480"/>
                  <a:pt x="4580529" y="800891"/>
                  <a:pt x="4599432" y="804672"/>
                </a:cubicBezTo>
                <a:cubicBezTo>
                  <a:pt x="4669249" y="818635"/>
                  <a:pt x="4629730" y="811888"/>
                  <a:pt x="4718304" y="822960"/>
                </a:cubicBezTo>
                <a:lnTo>
                  <a:pt x="4800600" y="813816"/>
                </a:lnTo>
                <a:cubicBezTo>
                  <a:pt x="4815789" y="803184"/>
                  <a:pt x="4805722" y="777051"/>
                  <a:pt x="4809744" y="758952"/>
                </a:cubicBezTo>
                <a:cubicBezTo>
                  <a:pt x="4811835" y="749543"/>
                  <a:pt x="4812867" y="739046"/>
                  <a:pt x="4818888" y="731520"/>
                </a:cubicBezTo>
                <a:cubicBezTo>
                  <a:pt x="4830502" y="717003"/>
                  <a:pt x="4856802" y="708711"/>
                  <a:pt x="4873752" y="704088"/>
                </a:cubicBezTo>
                <a:cubicBezTo>
                  <a:pt x="4898001" y="697475"/>
                  <a:pt x="4946904" y="685800"/>
                  <a:pt x="4946904" y="685800"/>
                </a:cubicBezTo>
                <a:cubicBezTo>
                  <a:pt x="4956048" y="679704"/>
                  <a:pt x="4967301" y="675955"/>
                  <a:pt x="4974336" y="667512"/>
                </a:cubicBezTo>
                <a:cubicBezTo>
                  <a:pt x="4983062" y="657040"/>
                  <a:pt x="4985861" y="642771"/>
                  <a:pt x="4992624" y="630936"/>
                </a:cubicBezTo>
                <a:cubicBezTo>
                  <a:pt x="5004700" y="609803"/>
                  <a:pt x="5018891" y="591202"/>
                  <a:pt x="5038344" y="576072"/>
                </a:cubicBezTo>
                <a:cubicBezTo>
                  <a:pt x="5055694" y="562578"/>
                  <a:pt x="5074920" y="551688"/>
                  <a:pt x="5093208" y="539496"/>
                </a:cubicBezTo>
                <a:lnTo>
                  <a:pt x="5120640" y="521208"/>
                </a:lnTo>
                <a:cubicBezTo>
                  <a:pt x="5227320" y="524256"/>
                  <a:pt x="5334097" y="524886"/>
                  <a:pt x="5440680" y="530352"/>
                </a:cubicBezTo>
                <a:cubicBezTo>
                  <a:pt x="5453231" y="530996"/>
                  <a:pt x="5464860" y="537430"/>
                  <a:pt x="5477256" y="539496"/>
                </a:cubicBezTo>
                <a:cubicBezTo>
                  <a:pt x="5532621" y="548724"/>
                  <a:pt x="5553468" y="546272"/>
                  <a:pt x="5605272" y="557784"/>
                </a:cubicBezTo>
                <a:cubicBezTo>
                  <a:pt x="5646643" y="566977"/>
                  <a:pt x="5620679" y="565487"/>
                  <a:pt x="5660136" y="585216"/>
                </a:cubicBezTo>
                <a:cubicBezTo>
                  <a:pt x="5668757" y="589527"/>
                  <a:pt x="5678947" y="590049"/>
                  <a:pt x="5687568" y="594360"/>
                </a:cubicBezTo>
                <a:cubicBezTo>
                  <a:pt x="5697398" y="599275"/>
                  <a:pt x="5704957" y="608185"/>
                  <a:pt x="5715000" y="612648"/>
                </a:cubicBezTo>
                <a:cubicBezTo>
                  <a:pt x="5918387" y="703042"/>
                  <a:pt x="5656744" y="574376"/>
                  <a:pt x="5806440" y="649224"/>
                </a:cubicBezTo>
                <a:cubicBezTo>
                  <a:pt x="5836920" y="646176"/>
                  <a:pt x="5868032" y="646968"/>
                  <a:pt x="5897880" y="640080"/>
                </a:cubicBezTo>
                <a:cubicBezTo>
                  <a:pt x="5908588" y="637609"/>
                  <a:pt x="5920397" y="631622"/>
                  <a:pt x="5925312" y="621792"/>
                </a:cubicBezTo>
                <a:cubicBezTo>
                  <a:pt x="5936552" y="599311"/>
                  <a:pt x="5935652" y="572485"/>
                  <a:pt x="5943600" y="548640"/>
                </a:cubicBezTo>
                <a:cubicBezTo>
                  <a:pt x="5946648" y="539496"/>
                  <a:pt x="5945928" y="528024"/>
                  <a:pt x="5952744" y="521208"/>
                </a:cubicBezTo>
                <a:cubicBezTo>
                  <a:pt x="5989033" y="484919"/>
                  <a:pt x="6002884" y="485813"/>
                  <a:pt x="6044184" y="475488"/>
                </a:cubicBezTo>
                <a:cubicBezTo>
                  <a:pt x="6085945" y="447647"/>
                  <a:pt x="6056526" y="462818"/>
                  <a:pt x="6108192" y="448056"/>
                </a:cubicBezTo>
                <a:cubicBezTo>
                  <a:pt x="6157832" y="433873"/>
                  <a:pt x="6130540" y="433663"/>
                  <a:pt x="6208776" y="420624"/>
                </a:cubicBezTo>
                <a:cubicBezTo>
                  <a:pt x="6273147" y="409895"/>
                  <a:pt x="6246051" y="417343"/>
                  <a:pt x="6291072" y="402336"/>
                </a:cubicBezTo>
                <a:cubicBezTo>
                  <a:pt x="6284976" y="390144"/>
                  <a:pt x="6282423" y="375399"/>
                  <a:pt x="6272784" y="365760"/>
                </a:cubicBezTo>
                <a:cubicBezTo>
                  <a:pt x="6237332" y="330308"/>
                  <a:pt x="6207678" y="325770"/>
                  <a:pt x="6163056" y="310896"/>
                </a:cubicBezTo>
                <a:cubicBezTo>
                  <a:pt x="6153912" y="307848"/>
                  <a:pt x="6144245" y="306063"/>
                  <a:pt x="6135624" y="301752"/>
                </a:cubicBezTo>
                <a:cubicBezTo>
                  <a:pt x="6123432" y="295656"/>
                  <a:pt x="6111704" y="288526"/>
                  <a:pt x="6099048" y="283464"/>
                </a:cubicBezTo>
                <a:lnTo>
                  <a:pt x="6016752" y="256032"/>
                </a:lnTo>
                <a:lnTo>
                  <a:pt x="5989320" y="246888"/>
                </a:lnTo>
                <a:cubicBezTo>
                  <a:pt x="5983224" y="237744"/>
                  <a:pt x="5971677" y="230427"/>
                  <a:pt x="5971032" y="219456"/>
                </a:cubicBezTo>
                <a:cubicBezTo>
                  <a:pt x="5968520" y="176749"/>
                  <a:pt x="5969800" y="132943"/>
                  <a:pt x="5980176" y="91440"/>
                </a:cubicBezTo>
                <a:cubicBezTo>
                  <a:pt x="5982710" y="81303"/>
                  <a:pt x="6026053" y="64789"/>
                  <a:pt x="6035040" y="64008"/>
                </a:cubicBezTo>
                <a:cubicBezTo>
                  <a:pt x="6095847" y="58720"/>
                  <a:pt x="6156960" y="57912"/>
                  <a:pt x="6217920" y="54864"/>
                </a:cubicBezTo>
                <a:cubicBezTo>
                  <a:pt x="6271307" y="37068"/>
                  <a:pt x="6219752" y="52669"/>
                  <a:pt x="6300216" y="36576"/>
                </a:cubicBezTo>
                <a:cubicBezTo>
                  <a:pt x="6312539" y="34111"/>
                  <a:pt x="6324524" y="30158"/>
                  <a:pt x="6336792" y="27432"/>
                </a:cubicBezTo>
                <a:cubicBezTo>
                  <a:pt x="6351964" y="24061"/>
                  <a:pt x="6367340" y="21659"/>
                  <a:pt x="6382512" y="18288"/>
                </a:cubicBezTo>
                <a:cubicBezTo>
                  <a:pt x="6498733" y="-7539"/>
                  <a:pt x="6326915" y="27579"/>
                  <a:pt x="6464808" y="0"/>
                </a:cubicBezTo>
                <a:cubicBezTo>
                  <a:pt x="6571488" y="3048"/>
                  <a:pt x="6678272" y="3535"/>
                  <a:pt x="6784848" y="9144"/>
                </a:cubicBezTo>
                <a:cubicBezTo>
                  <a:pt x="6794473" y="9651"/>
                  <a:pt x="6802797" y="16564"/>
                  <a:pt x="6812280" y="18288"/>
                </a:cubicBezTo>
                <a:cubicBezTo>
                  <a:pt x="6836457" y="22684"/>
                  <a:pt x="6861193" y="23392"/>
                  <a:pt x="6885432" y="27432"/>
                </a:cubicBezTo>
                <a:cubicBezTo>
                  <a:pt x="6897828" y="29498"/>
                  <a:pt x="6909740" y="33850"/>
                  <a:pt x="6922008" y="36576"/>
                </a:cubicBezTo>
                <a:cubicBezTo>
                  <a:pt x="6937180" y="39947"/>
                  <a:pt x="6952488" y="42672"/>
                  <a:pt x="6967728" y="45720"/>
                </a:cubicBezTo>
                <a:cubicBezTo>
                  <a:pt x="7011200" y="74701"/>
                  <a:pt x="6984734" y="60533"/>
                  <a:pt x="7050024" y="82296"/>
                </a:cubicBezTo>
                <a:lnTo>
                  <a:pt x="7077456" y="91440"/>
                </a:lnTo>
                <a:cubicBezTo>
                  <a:pt x="7129458" y="143442"/>
                  <a:pt x="7079387" y="101549"/>
                  <a:pt x="7132320" y="128016"/>
                </a:cubicBezTo>
                <a:cubicBezTo>
                  <a:pt x="7142150" y="132931"/>
                  <a:pt x="7149709" y="141841"/>
                  <a:pt x="7159752" y="146304"/>
                </a:cubicBezTo>
                <a:cubicBezTo>
                  <a:pt x="7177368" y="154133"/>
                  <a:pt x="7196328" y="158496"/>
                  <a:pt x="7214616" y="164592"/>
                </a:cubicBezTo>
                <a:cubicBezTo>
                  <a:pt x="7223760" y="167640"/>
                  <a:pt x="7232597" y="171846"/>
                  <a:pt x="7242048" y="173736"/>
                </a:cubicBezTo>
                <a:cubicBezTo>
                  <a:pt x="7308902" y="187107"/>
                  <a:pt x="7272382" y="180682"/>
                  <a:pt x="7351776" y="192024"/>
                </a:cubicBezTo>
                <a:lnTo>
                  <a:pt x="7434072" y="219456"/>
                </a:lnTo>
                <a:cubicBezTo>
                  <a:pt x="7443216" y="222504"/>
                  <a:pt x="7453484" y="223253"/>
                  <a:pt x="7461504" y="228600"/>
                </a:cubicBezTo>
                <a:cubicBezTo>
                  <a:pt x="7529612" y="274006"/>
                  <a:pt x="7445962" y="215648"/>
                  <a:pt x="7516368" y="274320"/>
                </a:cubicBezTo>
                <a:cubicBezTo>
                  <a:pt x="7524811" y="281355"/>
                  <a:pt x="7535008" y="286014"/>
                  <a:pt x="7543800" y="292608"/>
                </a:cubicBezTo>
                <a:cubicBezTo>
                  <a:pt x="7559413" y="304318"/>
                  <a:pt x="7574832" y="316332"/>
                  <a:pt x="7589520" y="329184"/>
                </a:cubicBezTo>
                <a:cubicBezTo>
                  <a:pt x="7599252" y="337699"/>
                  <a:pt x="7606192" y="349443"/>
                  <a:pt x="7616952" y="356616"/>
                </a:cubicBezTo>
                <a:cubicBezTo>
                  <a:pt x="7699432" y="411603"/>
                  <a:pt x="7585487" y="312107"/>
                  <a:pt x="7671816" y="384048"/>
                </a:cubicBezTo>
                <a:cubicBezTo>
                  <a:pt x="7681750" y="392327"/>
                  <a:pt x="7689314" y="403201"/>
                  <a:pt x="7699248" y="411480"/>
                </a:cubicBezTo>
                <a:cubicBezTo>
                  <a:pt x="7707691" y="418515"/>
                  <a:pt x="7717073" y="424431"/>
                  <a:pt x="7726680" y="429768"/>
                </a:cubicBezTo>
                <a:cubicBezTo>
                  <a:pt x="7774294" y="456220"/>
                  <a:pt x="7769628" y="453228"/>
                  <a:pt x="7808976" y="466344"/>
                </a:cubicBezTo>
                <a:cubicBezTo>
                  <a:pt x="7898880" y="536270"/>
                  <a:pt x="7858303" y="519362"/>
                  <a:pt x="7918704" y="539496"/>
                </a:cubicBezTo>
                <a:cubicBezTo>
                  <a:pt x="7915656" y="582168"/>
                  <a:pt x="7915906" y="625205"/>
                  <a:pt x="7909560" y="667512"/>
                </a:cubicBezTo>
                <a:cubicBezTo>
                  <a:pt x="7902233" y="716361"/>
                  <a:pt x="7881543" y="736969"/>
                  <a:pt x="7854696" y="777240"/>
                </a:cubicBezTo>
                <a:lnTo>
                  <a:pt x="7836408" y="804672"/>
                </a:lnTo>
                <a:cubicBezTo>
                  <a:pt x="7830312" y="813816"/>
                  <a:pt x="7824714" y="823312"/>
                  <a:pt x="7818120" y="832104"/>
                </a:cubicBezTo>
                <a:cubicBezTo>
                  <a:pt x="7808976" y="844296"/>
                  <a:pt x="7801464" y="857904"/>
                  <a:pt x="7790688" y="868680"/>
                </a:cubicBezTo>
                <a:cubicBezTo>
                  <a:pt x="7782917" y="876451"/>
                  <a:pt x="7771470" y="879667"/>
                  <a:pt x="7763256" y="886968"/>
                </a:cubicBezTo>
                <a:cubicBezTo>
                  <a:pt x="7743926" y="904151"/>
                  <a:pt x="7731525" y="930266"/>
                  <a:pt x="7708392" y="941832"/>
                </a:cubicBezTo>
                <a:cubicBezTo>
                  <a:pt x="7644167" y="973944"/>
                  <a:pt x="7698202" y="949082"/>
                  <a:pt x="7644384" y="969264"/>
                </a:cubicBezTo>
                <a:cubicBezTo>
                  <a:pt x="7629015" y="975027"/>
                  <a:pt x="7614033" y="981789"/>
                  <a:pt x="7598664" y="987552"/>
                </a:cubicBezTo>
                <a:cubicBezTo>
                  <a:pt x="7572428" y="997391"/>
                  <a:pt x="7563479" y="998634"/>
                  <a:pt x="7534656" y="1005840"/>
                </a:cubicBezTo>
                <a:cubicBezTo>
                  <a:pt x="7525512" y="1011936"/>
                  <a:pt x="7517054" y="1019213"/>
                  <a:pt x="7507224" y="1024128"/>
                </a:cubicBezTo>
                <a:cubicBezTo>
                  <a:pt x="7470909" y="1042285"/>
                  <a:pt x="7486053" y="1021611"/>
                  <a:pt x="7452360" y="1051560"/>
                </a:cubicBezTo>
                <a:cubicBezTo>
                  <a:pt x="7433030" y="1068743"/>
                  <a:pt x="7397496" y="1106424"/>
                  <a:pt x="7397496" y="1106424"/>
                </a:cubicBezTo>
                <a:cubicBezTo>
                  <a:pt x="7388119" y="1134554"/>
                  <a:pt x="7378912" y="1147054"/>
                  <a:pt x="7397496" y="1179576"/>
                </a:cubicBezTo>
                <a:cubicBezTo>
                  <a:pt x="7402948" y="1189118"/>
                  <a:pt x="7415784" y="1191768"/>
                  <a:pt x="7424928" y="1197864"/>
                </a:cubicBezTo>
                <a:cubicBezTo>
                  <a:pt x="7431024" y="1210056"/>
                  <a:pt x="7435293" y="1223348"/>
                  <a:pt x="7443216" y="1234440"/>
                </a:cubicBezTo>
                <a:cubicBezTo>
                  <a:pt x="7457062" y="1253825"/>
                  <a:pt x="7489013" y="1276296"/>
                  <a:pt x="7507224" y="1289304"/>
                </a:cubicBezTo>
                <a:cubicBezTo>
                  <a:pt x="7516167" y="1295692"/>
                  <a:pt x="7524512" y="1303365"/>
                  <a:pt x="7534656" y="1307592"/>
                </a:cubicBezTo>
                <a:cubicBezTo>
                  <a:pt x="7561348" y="1318713"/>
                  <a:pt x="7589520" y="1325880"/>
                  <a:pt x="7616952" y="1335024"/>
                </a:cubicBezTo>
                <a:cubicBezTo>
                  <a:pt x="7626096" y="1338072"/>
                  <a:pt x="7636364" y="1338821"/>
                  <a:pt x="7644384" y="1344168"/>
                </a:cubicBezTo>
                <a:lnTo>
                  <a:pt x="7754112" y="1417320"/>
                </a:lnTo>
                <a:lnTo>
                  <a:pt x="7781544" y="1435608"/>
                </a:lnTo>
                <a:cubicBezTo>
                  <a:pt x="7790688" y="1441704"/>
                  <a:pt x="7798550" y="1450421"/>
                  <a:pt x="7808976" y="1453896"/>
                </a:cubicBezTo>
                <a:cubicBezTo>
                  <a:pt x="7901167" y="1484626"/>
                  <a:pt x="7758167" y="1437739"/>
                  <a:pt x="7872984" y="1472184"/>
                </a:cubicBezTo>
                <a:cubicBezTo>
                  <a:pt x="7891448" y="1477723"/>
                  <a:pt x="7908945" y="1486691"/>
                  <a:pt x="7927848" y="1490472"/>
                </a:cubicBezTo>
                <a:cubicBezTo>
                  <a:pt x="7954913" y="1495885"/>
                  <a:pt x="7982712" y="1496568"/>
                  <a:pt x="8010144" y="1499616"/>
                </a:cubicBezTo>
                <a:cubicBezTo>
                  <a:pt x="8019288" y="1502664"/>
                  <a:pt x="8028167" y="1506669"/>
                  <a:pt x="8037576" y="1508760"/>
                </a:cubicBezTo>
                <a:cubicBezTo>
                  <a:pt x="8055675" y="1512782"/>
                  <a:pt x="8074682" y="1512576"/>
                  <a:pt x="8092440" y="1517904"/>
                </a:cubicBezTo>
                <a:cubicBezTo>
                  <a:pt x="8105496" y="1521821"/>
                  <a:pt x="8116824" y="1530096"/>
                  <a:pt x="8129016" y="1536192"/>
                </a:cubicBezTo>
                <a:cubicBezTo>
                  <a:pt x="8135112" y="1545336"/>
                  <a:pt x="8140269" y="1555181"/>
                  <a:pt x="8147304" y="1563624"/>
                </a:cubicBezTo>
                <a:cubicBezTo>
                  <a:pt x="8172583" y="1593958"/>
                  <a:pt x="8175997" y="1584434"/>
                  <a:pt x="8193024" y="1618488"/>
                </a:cubicBezTo>
                <a:cubicBezTo>
                  <a:pt x="8207565" y="1647569"/>
                  <a:pt x="8193599" y="1653351"/>
                  <a:pt x="8229600" y="1673352"/>
                </a:cubicBezTo>
                <a:cubicBezTo>
                  <a:pt x="8244796" y="1681794"/>
                  <a:pt x="8299395" y="1695974"/>
                  <a:pt x="8321040" y="1700784"/>
                </a:cubicBezTo>
                <a:cubicBezTo>
                  <a:pt x="8336212" y="1704155"/>
                  <a:pt x="8351682" y="1706159"/>
                  <a:pt x="8366760" y="1709928"/>
                </a:cubicBezTo>
                <a:cubicBezTo>
                  <a:pt x="8376111" y="1712266"/>
                  <a:pt x="8384612" y="1718008"/>
                  <a:pt x="8394192" y="1719072"/>
                </a:cubicBezTo>
                <a:cubicBezTo>
                  <a:pt x="8439733" y="1724132"/>
                  <a:pt x="8485632" y="1725168"/>
                  <a:pt x="8531352" y="1728216"/>
                </a:cubicBezTo>
                <a:cubicBezTo>
                  <a:pt x="8556989" y="1830766"/>
                  <a:pt x="8528630" y="1707421"/>
                  <a:pt x="8549640" y="1938528"/>
                </a:cubicBezTo>
                <a:cubicBezTo>
                  <a:pt x="8550513" y="1948127"/>
                  <a:pt x="8551176" y="1960042"/>
                  <a:pt x="8558784" y="1965960"/>
                </a:cubicBezTo>
                <a:cubicBezTo>
                  <a:pt x="8580303" y="1982697"/>
                  <a:pt x="8607552" y="1990344"/>
                  <a:pt x="8631936" y="2002536"/>
                </a:cubicBezTo>
                <a:cubicBezTo>
                  <a:pt x="8685754" y="2029445"/>
                  <a:pt x="8655580" y="2016513"/>
                  <a:pt x="8723376" y="2039112"/>
                </a:cubicBezTo>
                <a:cubicBezTo>
                  <a:pt x="8735568" y="2048256"/>
                  <a:pt x="8746720" y="2058983"/>
                  <a:pt x="8759952" y="2066544"/>
                </a:cubicBezTo>
                <a:cubicBezTo>
                  <a:pt x="8768321" y="2071326"/>
                  <a:pt x="8778763" y="2071377"/>
                  <a:pt x="8787384" y="2075688"/>
                </a:cubicBezTo>
                <a:cubicBezTo>
                  <a:pt x="8797214" y="2080603"/>
                  <a:pt x="8805274" y="2088524"/>
                  <a:pt x="8814816" y="2093976"/>
                </a:cubicBezTo>
                <a:cubicBezTo>
                  <a:pt x="8837998" y="2107223"/>
                  <a:pt x="8858774" y="2112730"/>
                  <a:pt x="8878824" y="2130552"/>
                </a:cubicBezTo>
                <a:cubicBezTo>
                  <a:pt x="8898154" y="2147735"/>
                  <a:pt x="8915400" y="2167128"/>
                  <a:pt x="8933688" y="2185416"/>
                </a:cubicBezTo>
                <a:cubicBezTo>
                  <a:pt x="8942832" y="2194560"/>
                  <a:pt x="8953361" y="2202503"/>
                  <a:pt x="8961120" y="2212848"/>
                </a:cubicBezTo>
                <a:cubicBezTo>
                  <a:pt x="8983066" y="2242109"/>
                  <a:pt x="8990990" y="2259787"/>
                  <a:pt x="9025128" y="2276856"/>
                </a:cubicBezTo>
                <a:cubicBezTo>
                  <a:pt x="9036368" y="2282476"/>
                  <a:pt x="9049620" y="2282548"/>
                  <a:pt x="9061704" y="2286000"/>
                </a:cubicBezTo>
                <a:cubicBezTo>
                  <a:pt x="9070972" y="2288648"/>
                  <a:pt x="9079727" y="2293053"/>
                  <a:pt x="9089136" y="2295144"/>
                </a:cubicBezTo>
                <a:cubicBezTo>
                  <a:pt x="9107235" y="2299166"/>
                  <a:pt x="9125871" y="2300403"/>
                  <a:pt x="9144000" y="2304288"/>
                </a:cubicBezTo>
                <a:cubicBezTo>
                  <a:pt x="9168577" y="2309554"/>
                  <a:pt x="9193815" y="2313241"/>
                  <a:pt x="9217152" y="2322576"/>
                </a:cubicBezTo>
                <a:cubicBezTo>
                  <a:pt x="9232392" y="2328672"/>
                  <a:pt x="9246948" y="2336883"/>
                  <a:pt x="9262872" y="2340864"/>
                </a:cubicBezTo>
                <a:cubicBezTo>
                  <a:pt x="9283781" y="2346091"/>
                  <a:pt x="9305675" y="2346153"/>
                  <a:pt x="9326880" y="2350008"/>
                </a:cubicBezTo>
                <a:cubicBezTo>
                  <a:pt x="9339245" y="2352256"/>
                  <a:pt x="9351188" y="2356426"/>
                  <a:pt x="9363456" y="2359152"/>
                </a:cubicBezTo>
                <a:cubicBezTo>
                  <a:pt x="9378628" y="2362523"/>
                  <a:pt x="9394290" y="2363830"/>
                  <a:pt x="9409176" y="2368296"/>
                </a:cubicBezTo>
                <a:cubicBezTo>
                  <a:pt x="9424898" y="2373013"/>
                  <a:pt x="9439527" y="2380821"/>
                  <a:pt x="9454896" y="2386584"/>
                </a:cubicBezTo>
                <a:cubicBezTo>
                  <a:pt x="9463921" y="2389968"/>
                  <a:pt x="9473707" y="2391417"/>
                  <a:pt x="9482328" y="2395728"/>
                </a:cubicBezTo>
                <a:cubicBezTo>
                  <a:pt x="9498224" y="2403676"/>
                  <a:pt x="9512512" y="2414529"/>
                  <a:pt x="9528048" y="2423160"/>
                </a:cubicBezTo>
                <a:cubicBezTo>
                  <a:pt x="9540620" y="2430144"/>
                  <a:pt x="9580560" y="2446963"/>
                  <a:pt x="9592056" y="2459736"/>
                </a:cubicBezTo>
                <a:cubicBezTo>
                  <a:pt x="9612446" y="2482392"/>
                  <a:pt x="9630013" y="2507527"/>
                  <a:pt x="9646920" y="2532888"/>
                </a:cubicBezTo>
                <a:cubicBezTo>
                  <a:pt x="9653016" y="2542032"/>
                  <a:pt x="9657437" y="2552549"/>
                  <a:pt x="9665208" y="2560320"/>
                </a:cubicBezTo>
                <a:cubicBezTo>
                  <a:pt x="9672979" y="2568091"/>
                  <a:pt x="9683496" y="2572512"/>
                  <a:pt x="9692640" y="2578608"/>
                </a:cubicBezTo>
                <a:cubicBezTo>
                  <a:pt x="9713606" y="2641505"/>
                  <a:pt x="9684929" y="2565114"/>
                  <a:pt x="9729216" y="2642616"/>
                </a:cubicBezTo>
                <a:cubicBezTo>
                  <a:pt x="9733998" y="2650985"/>
                  <a:pt x="9735312" y="2660904"/>
                  <a:pt x="9738360" y="2670048"/>
                </a:cubicBezTo>
                <a:cubicBezTo>
                  <a:pt x="9741408" y="2700528"/>
                  <a:pt x="9737036" y="2732700"/>
                  <a:pt x="9747504" y="2761488"/>
                </a:cubicBezTo>
                <a:cubicBezTo>
                  <a:pt x="9750798" y="2770546"/>
                  <a:pt x="9765485" y="2768742"/>
                  <a:pt x="9774936" y="2770632"/>
                </a:cubicBezTo>
                <a:cubicBezTo>
                  <a:pt x="9815364" y="2778718"/>
                  <a:pt x="9894110" y="2785293"/>
                  <a:pt x="9930384" y="2788920"/>
                </a:cubicBezTo>
                <a:cubicBezTo>
                  <a:pt x="10016520" y="2810454"/>
                  <a:pt x="9913686" y="2786833"/>
                  <a:pt x="10076688" y="2807208"/>
                </a:cubicBezTo>
                <a:cubicBezTo>
                  <a:pt x="10089158" y="2808767"/>
                  <a:pt x="10100738" y="2815336"/>
                  <a:pt x="10113264" y="2816352"/>
                </a:cubicBezTo>
                <a:cubicBezTo>
                  <a:pt x="10213703" y="2824496"/>
                  <a:pt x="10314432" y="2828544"/>
                  <a:pt x="10415016" y="2834640"/>
                </a:cubicBezTo>
                <a:cubicBezTo>
                  <a:pt x="10433304" y="2837688"/>
                  <a:pt x="10452420" y="2837548"/>
                  <a:pt x="10469880" y="2843784"/>
                </a:cubicBezTo>
                <a:cubicBezTo>
                  <a:pt x="10495554" y="2852953"/>
                  <a:pt x="10516584" y="2873748"/>
                  <a:pt x="10543032" y="2880360"/>
                </a:cubicBezTo>
                <a:lnTo>
                  <a:pt x="10579608" y="2889504"/>
                </a:lnTo>
                <a:cubicBezTo>
                  <a:pt x="10597896" y="2901696"/>
                  <a:pt x="10620742" y="2908917"/>
                  <a:pt x="10634472" y="2926080"/>
                </a:cubicBezTo>
                <a:cubicBezTo>
                  <a:pt x="10648701" y="2943866"/>
                  <a:pt x="10700852" y="3006349"/>
                  <a:pt x="10707624" y="3026664"/>
                </a:cubicBezTo>
                <a:cubicBezTo>
                  <a:pt x="10720243" y="3064522"/>
                  <a:pt x="10711421" y="3046076"/>
                  <a:pt x="10735056" y="3081528"/>
                </a:cubicBezTo>
                <a:cubicBezTo>
                  <a:pt x="10734977" y="3081844"/>
                  <a:pt x="10721141" y="3141163"/>
                  <a:pt x="10716768" y="3145536"/>
                </a:cubicBezTo>
                <a:cubicBezTo>
                  <a:pt x="10707129" y="3155175"/>
                  <a:pt x="10692027" y="3157061"/>
                  <a:pt x="10680192" y="3163824"/>
                </a:cubicBezTo>
                <a:cubicBezTo>
                  <a:pt x="10670650" y="3169276"/>
                  <a:pt x="10662590" y="3177197"/>
                  <a:pt x="10652760" y="3182112"/>
                </a:cubicBezTo>
                <a:cubicBezTo>
                  <a:pt x="10644139" y="3186423"/>
                  <a:pt x="10633949" y="3186945"/>
                  <a:pt x="10625328" y="3191256"/>
                </a:cubicBezTo>
                <a:cubicBezTo>
                  <a:pt x="10615498" y="3196171"/>
                  <a:pt x="10608186" y="3205685"/>
                  <a:pt x="10597896" y="3209544"/>
                </a:cubicBezTo>
                <a:cubicBezTo>
                  <a:pt x="10483399" y="3252480"/>
                  <a:pt x="10603712" y="3193989"/>
                  <a:pt x="10524744" y="3227832"/>
                </a:cubicBezTo>
                <a:cubicBezTo>
                  <a:pt x="10412527" y="3275925"/>
                  <a:pt x="10552568" y="3218492"/>
                  <a:pt x="10460736" y="3264408"/>
                </a:cubicBezTo>
                <a:cubicBezTo>
                  <a:pt x="10434136" y="3277708"/>
                  <a:pt x="10426026" y="3270977"/>
                  <a:pt x="10396728" y="3282696"/>
                </a:cubicBezTo>
                <a:cubicBezTo>
                  <a:pt x="10377744" y="3290290"/>
                  <a:pt x="10360548" y="3301824"/>
                  <a:pt x="10341864" y="3310128"/>
                </a:cubicBezTo>
                <a:cubicBezTo>
                  <a:pt x="10333056" y="3314043"/>
                  <a:pt x="10323664" y="3316502"/>
                  <a:pt x="10314432" y="3319272"/>
                </a:cubicBezTo>
                <a:cubicBezTo>
                  <a:pt x="10293178" y="3325648"/>
                  <a:pt x="10271278" y="3329977"/>
                  <a:pt x="10250424" y="3337560"/>
                </a:cubicBezTo>
                <a:cubicBezTo>
                  <a:pt x="10237614" y="3342218"/>
                  <a:pt x="10226611" y="3351062"/>
                  <a:pt x="10213848" y="3355848"/>
                </a:cubicBezTo>
                <a:cubicBezTo>
                  <a:pt x="10202081" y="3360261"/>
                  <a:pt x="10189107" y="3360765"/>
                  <a:pt x="10177272" y="3364992"/>
                </a:cubicBezTo>
                <a:cubicBezTo>
                  <a:pt x="10146357" y="3376033"/>
                  <a:pt x="10118330" y="3396925"/>
                  <a:pt x="10085832" y="3401568"/>
                </a:cubicBezTo>
                <a:lnTo>
                  <a:pt x="10021824" y="3410712"/>
                </a:lnTo>
                <a:cubicBezTo>
                  <a:pt x="9973540" y="3426807"/>
                  <a:pt x="10002412" y="3414509"/>
                  <a:pt x="9939528" y="3456432"/>
                </a:cubicBezTo>
                <a:lnTo>
                  <a:pt x="9939528" y="3456432"/>
                </a:lnTo>
                <a:lnTo>
                  <a:pt x="9893808" y="3474720"/>
                </a:lnTo>
                <a:cubicBezTo>
                  <a:pt x="9831173" y="3537355"/>
                  <a:pt x="9853290" y="3508065"/>
                  <a:pt x="9820656" y="3557016"/>
                </a:cubicBezTo>
                <a:cubicBezTo>
                  <a:pt x="9817608" y="3599688"/>
                  <a:pt x="9821310" y="3643389"/>
                  <a:pt x="9811512" y="3685032"/>
                </a:cubicBezTo>
                <a:cubicBezTo>
                  <a:pt x="9807603" y="3701647"/>
                  <a:pt x="9768245" y="3721088"/>
                  <a:pt x="9756648" y="3730752"/>
                </a:cubicBezTo>
                <a:cubicBezTo>
                  <a:pt x="9730246" y="3752754"/>
                  <a:pt x="9728910" y="3758643"/>
                  <a:pt x="9710928" y="3785616"/>
                </a:cubicBezTo>
                <a:cubicBezTo>
                  <a:pt x="9708123" y="3819282"/>
                  <a:pt x="9719972" y="3890860"/>
                  <a:pt x="9683496" y="3922776"/>
                </a:cubicBezTo>
                <a:cubicBezTo>
                  <a:pt x="9666955" y="3937250"/>
                  <a:pt x="9646920" y="3947160"/>
                  <a:pt x="9628632" y="3959352"/>
                </a:cubicBezTo>
                <a:lnTo>
                  <a:pt x="9601200" y="3977640"/>
                </a:lnTo>
                <a:cubicBezTo>
                  <a:pt x="9604248" y="3989832"/>
                  <a:pt x="9602493" y="4004403"/>
                  <a:pt x="9610344" y="4014216"/>
                </a:cubicBezTo>
                <a:cubicBezTo>
                  <a:pt x="9616365" y="4021742"/>
                  <a:pt x="9628137" y="4023360"/>
                  <a:pt x="9637776" y="4023360"/>
                </a:cubicBezTo>
                <a:cubicBezTo>
                  <a:pt x="9683597" y="4023360"/>
                  <a:pt x="9729216" y="4017264"/>
                  <a:pt x="9774936" y="4014216"/>
                </a:cubicBezTo>
                <a:cubicBezTo>
                  <a:pt x="9924931" y="3954218"/>
                  <a:pt x="9705399" y="4047158"/>
                  <a:pt x="9866376" y="3959352"/>
                </a:cubicBezTo>
                <a:cubicBezTo>
                  <a:pt x="9908240" y="3936517"/>
                  <a:pt x="9918786" y="3946113"/>
                  <a:pt x="9957816" y="3931920"/>
                </a:cubicBezTo>
                <a:cubicBezTo>
                  <a:pt x="9979631" y="3923987"/>
                  <a:pt x="10000488" y="3913632"/>
                  <a:pt x="10021824" y="3904488"/>
                </a:cubicBezTo>
                <a:lnTo>
                  <a:pt x="10689336" y="3913632"/>
                </a:lnTo>
                <a:cubicBezTo>
                  <a:pt x="10698971" y="3913886"/>
                  <a:pt x="10708748" y="3917429"/>
                  <a:pt x="10716768" y="3922776"/>
                </a:cubicBezTo>
                <a:cubicBezTo>
                  <a:pt x="10739346" y="3937828"/>
                  <a:pt x="10771693" y="3986906"/>
                  <a:pt x="10780776" y="4005072"/>
                </a:cubicBezTo>
                <a:cubicBezTo>
                  <a:pt x="10790238" y="4023996"/>
                  <a:pt x="10802581" y="4052463"/>
                  <a:pt x="10817352" y="4069080"/>
                </a:cubicBezTo>
                <a:cubicBezTo>
                  <a:pt x="10834535" y="4088410"/>
                  <a:pt x="10853928" y="4105656"/>
                  <a:pt x="10872216" y="4123944"/>
                </a:cubicBezTo>
                <a:lnTo>
                  <a:pt x="10899648" y="4151376"/>
                </a:lnTo>
                <a:cubicBezTo>
                  <a:pt x="10908792" y="4160520"/>
                  <a:pt x="10914812" y="4174719"/>
                  <a:pt x="10927080" y="4178808"/>
                </a:cubicBezTo>
                <a:lnTo>
                  <a:pt x="10954512" y="4187952"/>
                </a:lnTo>
                <a:cubicBezTo>
                  <a:pt x="10997184" y="4184904"/>
                  <a:pt x="11040221" y="4185154"/>
                  <a:pt x="11082528" y="4178808"/>
                </a:cubicBezTo>
                <a:cubicBezTo>
                  <a:pt x="11101592" y="4175948"/>
                  <a:pt x="11119104" y="4166616"/>
                  <a:pt x="11137392" y="4160520"/>
                </a:cubicBezTo>
                <a:lnTo>
                  <a:pt x="11164824" y="4151376"/>
                </a:lnTo>
                <a:cubicBezTo>
                  <a:pt x="11189208" y="4154424"/>
                  <a:pt x="11213737" y="4156480"/>
                  <a:pt x="11237976" y="4160520"/>
                </a:cubicBezTo>
                <a:cubicBezTo>
                  <a:pt x="11374333" y="4183246"/>
                  <a:pt x="11193273" y="4157066"/>
                  <a:pt x="11301984" y="4178808"/>
                </a:cubicBezTo>
                <a:cubicBezTo>
                  <a:pt x="11323118" y="4183035"/>
                  <a:pt x="11344733" y="4184409"/>
                  <a:pt x="11365992" y="4187952"/>
                </a:cubicBezTo>
                <a:cubicBezTo>
                  <a:pt x="11381322" y="4190507"/>
                  <a:pt x="11396407" y="4194395"/>
                  <a:pt x="11411712" y="4197096"/>
                </a:cubicBezTo>
                <a:cubicBezTo>
                  <a:pt x="11448228" y="4203540"/>
                  <a:pt x="11486262" y="4203658"/>
                  <a:pt x="11521440" y="4215384"/>
                </a:cubicBezTo>
                <a:cubicBezTo>
                  <a:pt x="11584146" y="4236286"/>
                  <a:pt x="11506318" y="4211603"/>
                  <a:pt x="11594592" y="4233672"/>
                </a:cubicBezTo>
                <a:cubicBezTo>
                  <a:pt x="11603943" y="4236010"/>
                  <a:pt x="11612673" y="4240478"/>
                  <a:pt x="11622024" y="4242816"/>
                </a:cubicBezTo>
                <a:cubicBezTo>
                  <a:pt x="11637102" y="4246585"/>
                  <a:pt x="11652666" y="4248191"/>
                  <a:pt x="11667744" y="4251960"/>
                </a:cubicBezTo>
                <a:cubicBezTo>
                  <a:pt x="11677095" y="4254298"/>
                  <a:pt x="11686750" y="4256423"/>
                  <a:pt x="11695176" y="4261104"/>
                </a:cubicBezTo>
                <a:cubicBezTo>
                  <a:pt x="11714389" y="4271778"/>
                  <a:pt x="11729188" y="4290729"/>
                  <a:pt x="11750040" y="4297680"/>
                </a:cubicBezTo>
                <a:lnTo>
                  <a:pt x="11777472" y="4306824"/>
                </a:lnTo>
                <a:cubicBezTo>
                  <a:pt x="11868208" y="4374876"/>
                  <a:pt x="11825263" y="4344781"/>
                  <a:pt x="11905488" y="4398264"/>
                </a:cubicBezTo>
                <a:lnTo>
                  <a:pt x="11932920" y="4416552"/>
                </a:lnTo>
                <a:cubicBezTo>
                  <a:pt x="11942064" y="4422648"/>
                  <a:pt x="11952581" y="4427069"/>
                  <a:pt x="11960352" y="4434840"/>
                </a:cubicBezTo>
                <a:cubicBezTo>
                  <a:pt x="11995555" y="4470043"/>
                  <a:pt x="11977024" y="4455099"/>
                  <a:pt x="12015216" y="4480560"/>
                </a:cubicBezTo>
                <a:cubicBezTo>
                  <a:pt x="12049056" y="4548240"/>
                  <a:pt x="12014598" y="4488962"/>
                  <a:pt x="12060936" y="4544568"/>
                </a:cubicBezTo>
                <a:cubicBezTo>
                  <a:pt x="12067971" y="4553011"/>
                  <a:pt x="12069905" y="4566175"/>
                  <a:pt x="12079224" y="4572000"/>
                </a:cubicBezTo>
                <a:cubicBezTo>
                  <a:pt x="12095571" y="4582217"/>
                  <a:pt x="12134088" y="4590288"/>
                  <a:pt x="12134088" y="4590288"/>
                </a:cubicBezTo>
                <a:cubicBezTo>
                  <a:pt x="12143232" y="4599432"/>
                  <a:pt x="12153241" y="4607786"/>
                  <a:pt x="12161520" y="4617720"/>
                </a:cubicBezTo>
                <a:cubicBezTo>
                  <a:pt x="12168555" y="4626163"/>
                  <a:pt x="12174893" y="4635322"/>
                  <a:pt x="12179808" y="4645152"/>
                </a:cubicBezTo>
                <a:cubicBezTo>
                  <a:pt x="12189181" y="4663897"/>
                  <a:pt x="12194618" y="4700914"/>
                  <a:pt x="12198096" y="4718304"/>
                </a:cubicBezTo>
                <a:cubicBezTo>
                  <a:pt x="12195048" y="4785360"/>
                  <a:pt x="12196950" y="4852825"/>
                  <a:pt x="12188952" y="4919472"/>
                </a:cubicBezTo>
                <a:cubicBezTo>
                  <a:pt x="12187643" y="4930383"/>
                  <a:pt x="12175579" y="4937074"/>
                  <a:pt x="12170664" y="4946904"/>
                </a:cubicBezTo>
                <a:cubicBezTo>
                  <a:pt x="12166353" y="4955525"/>
                  <a:pt x="12167541" y="4966810"/>
                  <a:pt x="12161520" y="4974336"/>
                </a:cubicBezTo>
                <a:cubicBezTo>
                  <a:pt x="12154655" y="4982918"/>
                  <a:pt x="12143232" y="4986528"/>
                  <a:pt x="12134088" y="4992624"/>
                </a:cubicBezTo>
                <a:cubicBezTo>
                  <a:pt x="12127992" y="5001768"/>
                  <a:pt x="12122835" y="5011613"/>
                  <a:pt x="12115800" y="5020056"/>
                </a:cubicBezTo>
                <a:cubicBezTo>
                  <a:pt x="12107521" y="5029990"/>
                  <a:pt x="12095541" y="5036728"/>
                  <a:pt x="12088368" y="5047488"/>
                </a:cubicBezTo>
                <a:cubicBezTo>
                  <a:pt x="12083021" y="5055508"/>
                  <a:pt x="12085142" y="5067312"/>
                  <a:pt x="12079224" y="5074920"/>
                </a:cubicBezTo>
                <a:cubicBezTo>
                  <a:pt x="12063346" y="5095335"/>
                  <a:pt x="12038706" y="5108265"/>
                  <a:pt x="12024360" y="5129784"/>
                </a:cubicBezTo>
                <a:lnTo>
                  <a:pt x="11987784" y="5184648"/>
                </a:lnTo>
                <a:cubicBezTo>
                  <a:pt x="11981688" y="5193792"/>
                  <a:pt x="11975150" y="5202656"/>
                  <a:pt x="11969496" y="5212080"/>
                </a:cubicBezTo>
                <a:lnTo>
                  <a:pt x="11942064" y="5257800"/>
                </a:lnTo>
                <a:cubicBezTo>
                  <a:pt x="11948849" y="5379927"/>
                  <a:pt x="11959383" y="5456607"/>
                  <a:pt x="11942064" y="5577840"/>
                </a:cubicBezTo>
                <a:cubicBezTo>
                  <a:pt x="11940136" y="5591334"/>
                  <a:pt x="11929146" y="5601887"/>
                  <a:pt x="11923776" y="5614416"/>
                </a:cubicBezTo>
                <a:cubicBezTo>
                  <a:pt x="11915133" y="5634582"/>
                  <a:pt x="11915445" y="5654000"/>
                  <a:pt x="11896344" y="5669280"/>
                </a:cubicBezTo>
                <a:cubicBezTo>
                  <a:pt x="11888818" y="5675301"/>
                  <a:pt x="11878056" y="5675376"/>
                  <a:pt x="11868912" y="5678424"/>
                </a:cubicBezTo>
                <a:cubicBezTo>
                  <a:pt x="11862816" y="5687568"/>
                  <a:pt x="11859067" y="5698821"/>
                  <a:pt x="11850624" y="5705856"/>
                </a:cubicBezTo>
                <a:cubicBezTo>
                  <a:pt x="11840152" y="5714582"/>
                  <a:pt x="11825883" y="5717381"/>
                  <a:pt x="11814048" y="5724144"/>
                </a:cubicBezTo>
                <a:cubicBezTo>
                  <a:pt x="11804506" y="5729596"/>
                  <a:pt x="11795059" y="5735397"/>
                  <a:pt x="11786616" y="5742432"/>
                </a:cubicBezTo>
                <a:cubicBezTo>
                  <a:pt x="11776682" y="5750711"/>
                  <a:pt x="11769707" y="5762348"/>
                  <a:pt x="11759184" y="5769864"/>
                </a:cubicBezTo>
                <a:cubicBezTo>
                  <a:pt x="11723099" y="5795639"/>
                  <a:pt x="11693473" y="5791768"/>
                  <a:pt x="11649456" y="5806440"/>
                </a:cubicBezTo>
                <a:cubicBezTo>
                  <a:pt x="11625714" y="5814354"/>
                  <a:pt x="11598172" y="5822938"/>
                  <a:pt x="11576304" y="5833872"/>
                </a:cubicBezTo>
                <a:cubicBezTo>
                  <a:pt x="11566474" y="5838787"/>
                  <a:pt x="11558414" y="5846708"/>
                  <a:pt x="11548872" y="5852160"/>
                </a:cubicBezTo>
                <a:cubicBezTo>
                  <a:pt x="11520955" y="5868112"/>
                  <a:pt x="11498279" y="5872501"/>
                  <a:pt x="11475720" y="5897880"/>
                </a:cubicBezTo>
                <a:cubicBezTo>
                  <a:pt x="11454767" y="5921452"/>
                  <a:pt x="11436899" y="5949132"/>
                  <a:pt x="11430000" y="5980176"/>
                </a:cubicBezTo>
                <a:cubicBezTo>
                  <a:pt x="11425978" y="5998275"/>
                  <a:pt x="11424878" y="6016941"/>
                  <a:pt x="11420856" y="6035040"/>
                </a:cubicBezTo>
                <a:cubicBezTo>
                  <a:pt x="11418765" y="6044449"/>
                  <a:pt x="11413803" y="6053063"/>
                  <a:pt x="11411712" y="6062472"/>
                </a:cubicBezTo>
                <a:cubicBezTo>
                  <a:pt x="11407690" y="6080571"/>
                  <a:pt x="11407896" y="6099578"/>
                  <a:pt x="11402568" y="6117336"/>
                </a:cubicBezTo>
                <a:cubicBezTo>
                  <a:pt x="11396910" y="6136197"/>
                  <a:pt x="11355627" y="6202834"/>
                  <a:pt x="11347704" y="6208776"/>
                </a:cubicBezTo>
                <a:cubicBezTo>
                  <a:pt x="11323320" y="6227064"/>
                  <a:pt x="11301814" y="6250009"/>
                  <a:pt x="11274552" y="6263640"/>
                </a:cubicBezTo>
                <a:cubicBezTo>
                  <a:pt x="11262360" y="6269736"/>
                  <a:pt x="11249535" y="6274704"/>
                  <a:pt x="11237976" y="6281928"/>
                </a:cubicBezTo>
                <a:cubicBezTo>
                  <a:pt x="11225053" y="6290005"/>
                  <a:pt x="11214632" y="6301799"/>
                  <a:pt x="11201400" y="6309360"/>
                </a:cubicBezTo>
                <a:cubicBezTo>
                  <a:pt x="11193031" y="6314142"/>
                  <a:pt x="11182827" y="6314707"/>
                  <a:pt x="11173968" y="6318504"/>
                </a:cubicBezTo>
                <a:cubicBezTo>
                  <a:pt x="11161439" y="6323874"/>
                  <a:pt x="11149921" y="6331422"/>
                  <a:pt x="11137392" y="6336792"/>
                </a:cubicBezTo>
                <a:cubicBezTo>
                  <a:pt x="11068534" y="6366303"/>
                  <a:pt x="11165311" y="6312137"/>
                  <a:pt x="11055096" y="6373368"/>
                </a:cubicBezTo>
                <a:cubicBezTo>
                  <a:pt x="11045489" y="6378705"/>
                  <a:pt x="11037206" y="6386204"/>
                  <a:pt x="11027664" y="6391656"/>
                </a:cubicBezTo>
                <a:cubicBezTo>
                  <a:pt x="11015829" y="6398419"/>
                  <a:pt x="11002180" y="6402021"/>
                  <a:pt x="10991088" y="6409944"/>
                </a:cubicBezTo>
                <a:cubicBezTo>
                  <a:pt x="10980565" y="6417460"/>
                  <a:pt x="10974416" y="6430203"/>
                  <a:pt x="10963656" y="6437376"/>
                </a:cubicBezTo>
                <a:cubicBezTo>
                  <a:pt x="10955636" y="6442723"/>
                  <a:pt x="10945083" y="6442723"/>
                  <a:pt x="10936224" y="6446520"/>
                </a:cubicBezTo>
                <a:cubicBezTo>
                  <a:pt x="10923695" y="6451890"/>
                  <a:pt x="10911483" y="6458045"/>
                  <a:pt x="10899648" y="6464808"/>
                </a:cubicBezTo>
                <a:cubicBezTo>
                  <a:pt x="10890106" y="6470260"/>
                  <a:pt x="10882046" y="6478181"/>
                  <a:pt x="10872216" y="6483096"/>
                </a:cubicBezTo>
                <a:cubicBezTo>
                  <a:pt x="10857535" y="6490437"/>
                  <a:pt x="10840844" y="6493413"/>
                  <a:pt x="10826496" y="6501384"/>
                </a:cubicBezTo>
                <a:cubicBezTo>
                  <a:pt x="10813174" y="6508785"/>
                  <a:pt x="10803152" y="6521255"/>
                  <a:pt x="10789920" y="6528816"/>
                </a:cubicBezTo>
                <a:cubicBezTo>
                  <a:pt x="10781551" y="6533598"/>
                  <a:pt x="10770914" y="6533279"/>
                  <a:pt x="10762488" y="6537960"/>
                </a:cubicBezTo>
                <a:cubicBezTo>
                  <a:pt x="10743275" y="6548634"/>
                  <a:pt x="10727283" y="6564706"/>
                  <a:pt x="10707624" y="6574536"/>
                </a:cubicBezTo>
                <a:cubicBezTo>
                  <a:pt x="10695432" y="6580632"/>
                  <a:pt x="10682883" y="6586061"/>
                  <a:pt x="10671048" y="6592824"/>
                </a:cubicBezTo>
                <a:cubicBezTo>
                  <a:pt x="10661506" y="6598276"/>
                  <a:pt x="10653446" y="6606197"/>
                  <a:pt x="10643616" y="6611112"/>
                </a:cubicBezTo>
                <a:cubicBezTo>
                  <a:pt x="10634995" y="6615423"/>
                  <a:pt x="10625328" y="6617208"/>
                  <a:pt x="10616184" y="6620256"/>
                </a:cubicBezTo>
                <a:cubicBezTo>
                  <a:pt x="10607040" y="6629400"/>
                  <a:pt x="10599512" y="6640515"/>
                  <a:pt x="10588752" y="6647688"/>
                </a:cubicBezTo>
                <a:cubicBezTo>
                  <a:pt x="10580732" y="6653035"/>
                  <a:pt x="10569163" y="6651230"/>
                  <a:pt x="10561320" y="6656832"/>
                </a:cubicBezTo>
                <a:cubicBezTo>
                  <a:pt x="10547290" y="6666854"/>
                  <a:pt x="10537835" y="6682187"/>
                  <a:pt x="10524744" y="6693408"/>
                </a:cubicBezTo>
                <a:cubicBezTo>
                  <a:pt x="10516400" y="6700560"/>
                  <a:pt x="10505755" y="6704661"/>
                  <a:pt x="10497312" y="6711696"/>
                </a:cubicBezTo>
                <a:cubicBezTo>
                  <a:pt x="10487378" y="6719975"/>
                  <a:pt x="10479814" y="6730849"/>
                  <a:pt x="10469880" y="6739128"/>
                </a:cubicBezTo>
                <a:cubicBezTo>
                  <a:pt x="10461437" y="6746163"/>
                  <a:pt x="10450662" y="6750115"/>
                  <a:pt x="10442448" y="6757416"/>
                </a:cubicBezTo>
                <a:cubicBezTo>
                  <a:pt x="10423118" y="6774599"/>
                  <a:pt x="10409103" y="6797934"/>
                  <a:pt x="10387584" y="6812280"/>
                </a:cubicBezTo>
                <a:cubicBezTo>
                  <a:pt x="10369296" y="6824472"/>
                  <a:pt x="10353572" y="6841905"/>
                  <a:pt x="10332720" y="6848856"/>
                </a:cubicBezTo>
                <a:cubicBezTo>
                  <a:pt x="10323576" y="6851904"/>
                  <a:pt x="10313909" y="6853689"/>
                  <a:pt x="10305288" y="6858000"/>
                </a:cubicBezTo>
                <a:cubicBezTo>
                  <a:pt x="10234384" y="6893452"/>
                  <a:pt x="10319375" y="6862448"/>
                  <a:pt x="10250424" y="6885432"/>
                </a:cubicBezTo>
                <a:lnTo>
                  <a:pt x="9802368" y="6876288"/>
                </a:lnTo>
                <a:cubicBezTo>
                  <a:pt x="9780479" y="6874298"/>
                  <a:pt x="9747504" y="6839712"/>
                  <a:pt x="9747504" y="6839712"/>
                </a:cubicBezTo>
                <a:lnTo>
                  <a:pt x="9720072" y="6757416"/>
                </a:lnTo>
                <a:lnTo>
                  <a:pt x="9710928" y="6729984"/>
                </a:lnTo>
                <a:cubicBezTo>
                  <a:pt x="9713976" y="6675120"/>
                  <a:pt x="9714862" y="6620093"/>
                  <a:pt x="9720072" y="6565392"/>
                </a:cubicBezTo>
                <a:cubicBezTo>
                  <a:pt x="9723104" y="6533560"/>
                  <a:pt x="9734801" y="6539110"/>
                  <a:pt x="9747504" y="6510528"/>
                </a:cubicBezTo>
                <a:cubicBezTo>
                  <a:pt x="9755333" y="6492912"/>
                  <a:pt x="9755099" y="6471704"/>
                  <a:pt x="9765792" y="6455664"/>
                </a:cubicBezTo>
                <a:cubicBezTo>
                  <a:pt x="9789427" y="6420212"/>
                  <a:pt x="9780605" y="6438658"/>
                  <a:pt x="9793224" y="6400800"/>
                </a:cubicBezTo>
                <a:cubicBezTo>
                  <a:pt x="9790176" y="6355080"/>
                  <a:pt x="9789140" y="6309181"/>
                  <a:pt x="9784080" y="6263640"/>
                </a:cubicBezTo>
                <a:cubicBezTo>
                  <a:pt x="9783016" y="6254060"/>
                  <a:pt x="9779718" y="6244577"/>
                  <a:pt x="9774936" y="6236208"/>
                </a:cubicBezTo>
                <a:cubicBezTo>
                  <a:pt x="9767375" y="6222976"/>
                  <a:pt x="9759696" y="6208776"/>
                  <a:pt x="9747504" y="6199632"/>
                </a:cubicBezTo>
                <a:cubicBezTo>
                  <a:pt x="9734373" y="6189784"/>
                  <a:pt x="9716465" y="6188685"/>
                  <a:pt x="9701784" y="6181344"/>
                </a:cubicBezTo>
                <a:cubicBezTo>
                  <a:pt x="9691954" y="6176429"/>
                  <a:pt x="9683496" y="6169152"/>
                  <a:pt x="9674352" y="6163056"/>
                </a:cubicBezTo>
                <a:cubicBezTo>
                  <a:pt x="9628632" y="6166104"/>
                  <a:pt x="9582733" y="6167140"/>
                  <a:pt x="9537192" y="6172200"/>
                </a:cubicBezTo>
                <a:cubicBezTo>
                  <a:pt x="9527612" y="6173264"/>
                  <a:pt x="9518186" y="6176663"/>
                  <a:pt x="9509760" y="6181344"/>
                </a:cubicBezTo>
                <a:cubicBezTo>
                  <a:pt x="9424510" y="6228705"/>
                  <a:pt x="9482649" y="6203526"/>
                  <a:pt x="9409176" y="6263640"/>
                </a:cubicBezTo>
                <a:cubicBezTo>
                  <a:pt x="9392165" y="6277558"/>
                  <a:pt x="9372855" y="6288416"/>
                  <a:pt x="9354312" y="6300216"/>
                </a:cubicBezTo>
                <a:cubicBezTo>
                  <a:pt x="9339318" y="6309758"/>
                  <a:pt x="9325453" y="6322028"/>
                  <a:pt x="9308592" y="6327648"/>
                </a:cubicBezTo>
                <a:cubicBezTo>
                  <a:pt x="9299448" y="6330696"/>
                  <a:pt x="9290428" y="6334144"/>
                  <a:pt x="9281160" y="6336792"/>
                </a:cubicBezTo>
                <a:cubicBezTo>
                  <a:pt x="9269076" y="6340244"/>
                  <a:pt x="9256351" y="6341523"/>
                  <a:pt x="9244584" y="6345936"/>
                </a:cubicBezTo>
                <a:cubicBezTo>
                  <a:pt x="9231821" y="6350722"/>
                  <a:pt x="9220200" y="6358128"/>
                  <a:pt x="9208008" y="6364224"/>
                </a:cubicBezTo>
                <a:cubicBezTo>
                  <a:pt x="9156192" y="6361176"/>
                  <a:pt x="9104286" y="6359391"/>
                  <a:pt x="9052560" y="6355080"/>
                </a:cubicBezTo>
                <a:cubicBezTo>
                  <a:pt x="9031082" y="6353290"/>
                  <a:pt x="9008247" y="6354689"/>
                  <a:pt x="8988552" y="6345936"/>
                </a:cubicBezTo>
                <a:cubicBezTo>
                  <a:pt x="8980405" y="6342315"/>
                  <a:pt x="8953222" y="6284732"/>
                  <a:pt x="8951976" y="6281928"/>
                </a:cubicBezTo>
                <a:cubicBezTo>
                  <a:pt x="8944246" y="6264536"/>
                  <a:pt x="8930577" y="6229890"/>
                  <a:pt x="8924544" y="6208776"/>
                </a:cubicBezTo>
                <a:cubicBezTo>
                  <a:pt x="8923020" y="6203441"/>
                  <a:pt x="8911737" y="6152990"/>
                  <a:pt x="8906256" y="6144768"/>
                </a:cubicBezTo>
                <a:cubicBezTo>
                  <a:pt x="8880255" y="6105767"/>
                  <a:pt x="8884945" y="6124969"/>
                  <a:pt x="8851392" y="6108192"/>
                </a:cubicBezTo>
                <a:cubicBezTo>
                  <a:pt x="8841562" y="6103277"/>
                  <a:pt x="8834386" y="6093379"/>
                  <a:pt x="8823960" y="6089904"/>
                </a:cubicBezTo>
                <a:cubicBezTo>
                  <a:pt x="8786437" y="6077396"/>
                  <a:pt x="8633033" y="6071689"/>
                  <a:pt x="8631936" y="6071616"/>
                </a:cubicBezTo>
                <a:cubicBezTo>
                  <a:pt x="8564880" y="6074664"/>
                  <a:pt x="8497696" y="6075612"/>
                  <a:pt x="8430768" y="6080760"/>
                </a:cubicBezTo>
                <a:cubicBezTo>
                  <a:pt x="8418238" y="6081724"/>
                  <a:pt x="8406568" y="6087720"/>
                  <a:pt x="8394192" y="6089904"/>
                </a:cubicBezTo>
                <a:cubicBezTo>
                  <a:pt x="8354712" y="6096871"/>
                  <a:pt x="8314944" y="6102096"/>
                  <a:pt x="8275320" y="6108192"/>
                </a:cubicBezTo>
                <a:cubicBezTo>
                  <a:pt x="8220456" y="6105144"/>
                  <a:pt x="8165285" y="6105595"/>
                  <a:pt x="8110728" y="6099048"/>
                </a:cubicBezTo>
                <a:cubicBezTo>
                  <a:pt x="8084819" y="6095939"/>
                  <a:pt x="7993396" y="6062341"/>
                  <a:pt x="7973568" y="6053328"/>
                </a:cubicBezTo>
                <a:cubicBezTo>
                  <a:pt x="7963563" y="6048780"/>
                  <a:pt x="7955966" y="6039955"/>
                  <a:pt x="7946136" y="6035040"/>
                </a:cubicBezTo>
                <a:cubicBezTo>
                  <a:pt x="7937515" y="6030729"/>
                  <a:pt x="7927512" y="6029811"/>
                  <a:pt x="7918704" y="6025896"/>
                </a:cubicBezTo>
                <a:cubicBezTo>
                  <a:pt x="7900020" y="6017592"/>
                  <a:pt x="7881714" y="6008394"/>
                  <a:pt x="7863840" y="5998464"/>
                </a:cubicBezTo>
                <a:cubicBezTo>
                  <a:pt x="7854233" y="5993127"/>
                  <a:pt x="7846509" y="5984505"/>
                  <a:pt x="7836408" y="5980176"/>
                </a:cubicBezTo>
                <a:cubicBezTo>
                  <a:pt x="7824857" y="5975226"/>
                  <a:pt x="7811869" y="5974643"/>
                  <a:pt x="7799832" y="5971032"/>
                </a:cubicBezTo>
                <a:cubicBezTo>
                  <a:pt x="7781368" y="5965493"/>
                  <a:pt x="7763462" y="5958183"/>
                  <a:pt x="7744968" y="5952744"/>
                </a:cubicBezTo>
                <a:cubicBezTo>
                  <a:pt x="7711628" y="5942938"/>
                  <a:pt x="7677799" y="5934859"/>
                  <a:pt x="7644384" y="5925312"/>
                </a:cubicBezTo>
                <a:cubicBezTo>
                  <a:pt x="7635116" y="5922664"/>
                  <a:pt x="7625811" y="5919965"/>
                  <a:pt x="7616952" y="5916168"/>
                </a:cubicBezTo>
                <a:cubicBezTo>
                  <a:pt x="7604423" y="5910798"/>
                  <a:pt x="7593658" y="5900945"/>
                  <a:pt x="7580376" y="5897880"/>
                </a:cubicBezTo>
                <a:cubicBezTo>
                  <a:pt x="7553482" y="5891674"/>
                  <a:pt x="7525512" y="5891784"/>
                  <a:pt x="7498080" y="5888736"/>
                </a:cubicBezTo>
                <a:cubicBezTo>
                  <a:pt x="7488936" y="5885688"/>
                  <a:pt x="7479269" y="5883903"/>
                  <a:pt x="7470648" y="5879592"/>
                </a:cubicBezTo>
                <a:cubicBezTo>
                  <a:pt x="7457277" y="5872907"/>
                  <a:pt x="7414924" y="5840085"/>
                  <a:pt x="7406640" y="5833872"/>
                </a:cubicBezTo>
                <a:cubicBezTo>
                  <a:pt x="7351375" y="5723343"/>
                  <a:pt x="7421762" y="5860336"/>
                  <a:pt x="7370064" y="5769864"/>
                </a:cubicBezTo>
                <a:cubicBezTo>
                  <a:pt x="7363301" y="5758029"/>
                  <a:pt x="7359337" y="5744630"/>
                  <a:pt x="7351776" y="5733288"/>
                </a:cubicBezTo>
                <a:cubicBezTo>
                  <a:pt x="7340950" y="5717049"/>
                  <a:pt x="7326026" y="5703807"/>
                  <a:pt x="7315200" y="5687568"/>
                </a:cubicBezTo>
                <a:cubicBezTo>
                  <a:pt x="7307639" y="5676226"/>
                  <a:pt x="7305888" y="5661250"/>
                  <a:pt x="7296912" y="5650992"/>
                </a:cubicBezTo>
                <a:cubicBezTo>
                  <a:pt x="7284060" y="5636304"/>
                  <a:pt x="7266432" y="5626608"/>
                  <a:pt x="7251192" y="5614416"/>
                </a:cubicBezTo>
                <a:cubicBezTo>
                  <a:pt x="7232074" y="5582553"/>
                  <a:pt x="7220571" y="5559826"/>
                  <a:pt x="7196328" y="5532120"/>
                </a:cubicBezTo>
                <a:cubicBezTo>
                  <a:pt x="7184974" y="5519144"/>
                  <a:pt x="7173782" y="5505566"/>
                  <a:pt x="7159752" y="5495544"/>
                </a:cubicBezTo>
                <a:cubicBezTo>
                  <a:pt x="7151909" y="5489942"/>
                  <a:pt x="7141179" y="5490197"/>
                  <a:pt x="7132320" y="5486400"/>
                </a:cubicBezTo>
                <a:cubicBezTo>
                  <a:pt x="7066069" y="5458007"/>
                  <a:pt x="7127096" y="5474382"/>
                  <a:pt x="7050024" y="5458968"/>
                </a:cubicBezTo>
                <a:cubicBezTo>
                  <a:pt x="6955536" y="5462016"/>
                  <a:pt x="6860788" y="5460472"/>
                  <a:pt x="6766560" y="5468112"/>
                </a:cubicBezTo>
                <a:cubicBezTo>
                  <a:pt x="6747346" y="5469670"/>
                  <a:pt x="6711696" y="5486400"/>
                  <a:pt x="6711696" y="5486400"/>
                </a:cubicBezTo>
                <a:cubicBezTo>
                  <a:pt x="6631984" y="5566112"/>
                  <a:pt x="6672745" y="5511429"/>
                  <a:pt x="6702552" y="5742432"/>
                </a:cubicBezTo>
                <a:cubicBezTo>
                  <a:pt x="6705019" y="5761551"/>
                  <a:pt x="6711701" y="5780323"/>
                  <a:pt x="6720840" y="5797296"/>
                </a:cubicBezTo>
                <a:cubicBezTo>
                  <a:pt x="6733271" y="5820382"/>
                  <a:pt x="6752483" y="5839183"/>
                  <a:pt x="6766560" y="5861304"/>
                </a:cubicBezTo>
                <a:cubicBezTo>
                  <a:pt x="6782379" y="5886162"/>
                  <a:pt x="6785331" y="5899330"/>
                  <a:pt x="6793992" y="5925312"/>
                </a:cubicBezTo>
                <a:cubicBezTo>
                  <a:pt x="6787896" y="5943600"/>
                  <a:pt x="6788398" y="5965668"/>
                  <a:pt x="6775704" y="5980176"/>
                </a:cubicBezTo>
                <a:cubicBezTo>
                  <a:pt x="6764895" y="5992529"/>
                  <a:pt x="6745442" y="5992943"/>
                  <a:pt x="6729984" y="5998464"/>
                </a:cubicBezTo>
                <a:cubicBezTo>
                  <a:pt x="6702753" y="6008189"/>
                  <a:pt x="6676042" y="6020225"/>
                  <a:pt x="6647688" y="6025896"/>
                </a:cubicBezTo>
                <a:cubicBezTo>
                  <a:pt x="6617208" y="6031992"/>
                  <a:pt x="6587019" y="6039788"/>
                  <a:pt x="6556248" y="6044184"/>
                </a:cubicBezTo>
                <a:cubicBezTo>
                  <a:pt x="6534912" y="6047232"/>
                  <a:pt x="6513374" y="6049101"/>
                  <a:pt x="6492240" y="6053328"/>
                </a:cubicBezTo>
                <a:cubicBezTo>
                  <a:pt x="6467594" y="6058257"/>
                  <a:pt x="6443579" y="6065964"/>
                  <a:pt x="6419088" y="6071616"/>
                </a:cubicBezTo>
                <a:cubicBezTo>
                  <a:pt x="6403944" y="6075111"/>
                  <a:pt x="6388254" y="6076294"/>
                  <a:pt x="6373368" y="6080760"/>
                </a:cubicBezTo>
                <a:cubicBezTo>
                  <a:pt x="6357646" y="6085477"/>
                  <a:pt x="6343017" y="6093285"/>
                  <a:pt x="6327648" y="6099048"/>
                </a:cubicBezTo>
                <a:cubicBezTo>
                  <a:pt x="6284132" y="6115366"/>
                  <a:pt x="6310038" y="6101234"/>
                  <a:pt x="6254496" y="6126480"/>
                </a:cubicBezTo>
                <a:cubicBezTo>
                  <a:pt x="6167204" y="6166158"/>
                  <a:pt x="6230252" y="6143705"/>
                  <a:pt x="6172200" y="6163056"/>
                </a:cubicBezTo>
                <a:cubicBezTo>
                  <a:pt x="6102266" y="6215507"/>
                  <a:pt x="6169338" y="6168610"/>
                  <a:pt x="6099048" y="6208776"/>
                </a:cubicBezTo>
                <a:cubicBezTo>
                  <a:pt x="6089506" y="6214228"/>
                  <a:pt x="6082042" y="6223589"/>
                  <a:pt x="6071616" y="6227064"/>
                </a:cubicBezTo>
                <a:cubicBezTo>
                  <a:pt x="6054027" y="6232927"/>
                  <a:pt x="6035040" y="6233160"/>
                  <a:pt x="6016752" y="6236208"/>
                </a:cubicBezTo>
                <a:cubicBezTo>
                  <a:pt x="5964936" y="6230112"/>
                  <a:pt x="5912556" y="6227682"/>
                  <a:pt x="5861304" y="6217920"/>
                </a:cubicBezTo>
                <a:cubicBezTo>
                  <a:pt x="5847914" y="6215369"/>
                  <a:pt x="5837184" y="6205168"/>
                  <a:pt x="5824728" y="6199632"/>
                </a:cubicBezTo>
                <a:cubicBezTo>
                  <a:pt x="5809729" y="6192966"/>
                  <a:pt x="5794377" y="6187107"/>
                  <a:pt x="5779008" y="6181344"/>
                </a:cubicBezTo>
                <a:cubicBezTo>
                  <a:pt x="5769983" y="6177960"/>
                  <a:pt x="5760197" y="6176511"/>
                  <a:pt x="5751576" y="6172200"/>
                </a:cubicBezTo>
                <a:cubicBezTo>
                  <a:pt x="5729597" y="6161210"/>
                  <a:pt x="5709880" y="6145922"/>
                  <a:pt x="5687568" y="6135624"/>
                </a:cubicBezTo>
                <a:cubicBezTo>
                  <a:pt x="5670065" y="6127546"/>
                  <a:pt x="5650696" y="6124256"/>
                  <a:pt x="5632704" y="6117336"/>
                </a:cubicBezTo>
                <a:cubicBezTo>
                  <a:pt x="5611038" y="6109003"/>
                  <a:pt x="5590511" y="6097837"/>
                  <a:pt x="5568696" y="6089904"/>
                </a:cubicBezTo>
                <a:cubicBezTo>
                  <a:pt x="5556885" y="6085609"/>
                  <a:pt x="5543887" y="6085173"/>
                  <a:pt x="5532120" y="6080760"/>
                </a:cubicBezTo>
                <a:cubicBezTo>
                  <a:pt x="5519357" y="6075974"/>
                  <a:pt x="5508307" y="6067258"/>
                  <a:pt x="5495544" y="6062472"/>
                </a:cubicBezTo>
                <a:cubicBezTo>
                  <a:pt x="5483777" y="6058059"/>
                  <a:pt x="5471256" y="6055961"/>
                  <a:pt x="5458968" y="6053328"/>
                </a:cubicBezTo>
                <a:cubicBezTo>
                  <a:pt x="5428574" y="6046815"/>
                  <a:pt x="5397562" y="6043049"/>
                  <a:pt x="5367528" y="6035040"/>
                </a:cubicBezTo>
                <a:cubicBezTo>
                  <a:pt x="5351668" y="6030811"/>
                  <a:pt x="5337380" y="6021943"/>
                  <a:pt x="5321808" y="6016752"/>
                </a:cubicBezTo>
                <a:cubicBezTo>
                  <a:pt x="5300757" y="6009735"/>
                  <a:pt x="5279009" y="6004990"/>
                  <a:pt x="5257800" y="5998464"/>
                </a:cubicBezTo>
                <a:cubicBezTo>
                  <a:pt x="5239375" y="5992795"/>
                  <a:pt x="5221224" y="5986272"/>
                  <a:pt x="5202936" y="5980176"/>
                </a:cubicBezTo>
                <a:cubicBezTo>
                  <a:pt x="5193792" y="5971032"/>
                  <a:pt x="5186264" y="5959917"/>
                  <a:pt x="5175504" y="5952744"/>
                </a:cubicBezTo>
                <a:cubicBezTo>
                  <a:pt x="5167484" y="5947397"/>
                  <a:pt x="5155915" y="5949202"/>
                  <a:pt x="5148072" y="5943600"/>
                </a:cubicBezTo>
                <a:cubicBezTo>
                  <a:pt x="5040238" y="5866576"/>
                  <a:pt x="5175632" y="5939092"/>
                  <a:pt x="5074920" y="5888736"/>
                </a:cubicBezTo>
                <a:cubicBezTo>
                  <a:pt x="5068824" y="5876544"/>
                  <a:pt x="5065503" y="5862509"/>
                  <a:pt x="5056632" y="5852160"/>
                </a:cubicBezTo>
                <a:cubicBezTo>
                  <a:pt x="5024710" y="5814917"/>
                  <a:pt x="5022713" y="5830296"/>
                  <a:pt x="4983480" y="5815584"/>
                </a:cubicBezTo>
                <a:cubicBezTo>
                  <a:pt x="4970717" y="5810798"/>
                  <a:pt x="4958463" y="5804520"/>
                  <a:pt x="4946904" y="5797296"/>
                </a:cubicBezTo>
                <a:cubicBezTo>
                  <a:pt x="4933981" y="5789219"/>
                  <a:pt x="4923959" y="5776680"/>
                  <a:pt x="4910328" y="5769864"/>
                </a:cubicBezTo>
                <a:cubicBezTo>
                  <a:pt x="4893086" y="5761243"/>
                  <a:pt x="4873362" y="5758735"/>
                  <a:pt x="4855464" y="5751576"/>
                </a:cubicBezTo>
                <a:cubicBezTo>
                  <a:pt x="4775309" y="5719514"/>
                  <a:pt x="4857439" y="5747992"/>
                  <a:pt x="4791456" y="5715000"/>
                </a:cubicBezTo>
                <a:cubicBezTo>
                  <a:pt x="4782835" y="5710689"/>
                  <a:pt x="4773292" y="5708504"/>
                  <a:pt x="4764024" y="5705856"/>
                </a:cubicBezTo>
                <a:cubicBezTo>
                  <a:pt x="4720910" y="5693538"/>
                  <a:pt x="4715242" y="5694968"/>
                  <a:pt x="4663440" y="5687568"/>
                </a:cubicBezTo>
                <a:cubicBezTo>
                  <a:pt x="4593336" y="5690616"/>
                  <a:pt x="4523288" y="5697901"/>
                  <a:pt x="4453128" y="5696712"/>
                </a:cubicBezTo>
                <a:cubicBezTo>
                  <a:pt x="4343247" y="5694850"/>
                  <a:pt x="4123944" y="5678424"/>
                  <a:pt x="4123944" y="5678424"/>
                </a:cubicBezTo>
                <a:cubicBezTo>
                  <a:pt x="4111752" y="5675376"/>
                  <a:pt x="4099405" y="5672891"/>
                  <a:pt x="4087368" y="5669280"/>
                </a:cubicBezTo>
                <a:cubicBezTo>
                  <a:pt x="4068904" y="5663741"/>
                  <a:pt x="4032504" y="5650992"/>
                  <a:pt x="4032504" y="5650992"/>
                </a:cubicBezTo>
                <a:cubicBezTo>
                  <a:pt x="4020312" y="5641848"/>
                  <a:pt x="4009160" y="5631121"/>
                  <a:pt x="3995928" y="5623560"/>
                </a:cubicBezTo>
                <a:cubicBezTo>
                  <a:pt x="3987559" y="5618778"/>
                  <a:pt x="3976516" y="5619763"/>
                  <a:pt x="3968496" y="5614416"/>
                </a:cubicBezTo>
                <a:cubicBezTo>
                  <a:pt x="3957736" y="5607243"/>
                  <a:pt x="3951824" y="5594157"/>
                  <a:pt x="3941064" y="5586984"/>
                </a:cubicBezTo>
                <a:cubicBezTo>
                  <a:pt x="3933044" y="5581637"/>
                  <a:pt x="3922253" y="5582151"/>
                  <a:pt x="3913632" y="5577840"/>
                </a:cubicBezTo>
                <a:cubicBezTo>
                  <a:pt x="3903802" y="5572925"/>
                  <a:pt x="3896030" y="5564467"/>
                  <a:pt x="3886200" y="5559552"/>
                </a:cubicBezTo>
                <a:cubicBezTo>
                  <a:pt x="3877579" y="5555241"/>
                  <a:pt x="3868067" y="5552944"/>
                  <a:pt x="3858768" y="5550408"/>
                </a:cubicBezTo>
                <a:cubicBezTo>
                  <a:pt x="3834519" y="5543795"/>
                  <a:pt x="3785616" y="5532120"/>
                  <a:pt x="3785616" y="5532120"/>
                </a:cubicBezTo>
                <a:cubicBezTo>
                  <a:pt x="3745992" y="5538216"/>
                  <a:pt x="3705536" y="5540288"/>
                  <a:pt x="3666744" y="5550408"/>
                </a:cubicBezTo>
                <a:cubicBezTo>
                  <a:pt x="3600158" y="5567778"/>
                  <a:pt x="3589091" y="5582380"/>
                  <a:pt x="3538728" y="5605272"/>
                </a:cubicBezTo>
                <a:cubicBezTo>
                  <a:pt x="3472764" y="5635256"/>
                  <a:pt x="3492045" y="5628373"/>
                  <a:pt x="3438144" y="5641848"/>
                </a:cubicBezTo>
                <a:cubicBezTo>
                  <a:pt x="3429000" y="5647944"/>
                  <a:pt x="3420813" y="5655807"/>
                  <a:pt x="3410712" y="5660136"/>
                </a:cubicBezTo>
                <a:cubicBezTo>
                  <a:pt x="3355630" y="5683742"/>
                  <a:pt x="3255134" y="5662280"/>
                  <a:pt x="3218688" y="5660136"/>
                </a:cubicBezTo>
                <a:cubicBezTo>
                  <a:pt x="3142828" y="5634849"/>
                  <a:pt x="3262160" y="5677300"/>
                  <a:pt x="3136392" y="5614416"/>
                </a:cubicBezTo>
                <a:cubicBezTo>
                  <a:pt x="3034560" y="5563500"/>
                  <a:pt x="3162840" y="5624334"/>
                  <a:pt x="3063240" y="5586984"/>
                </a:cubicBezTo>
                <a:cubicBezTo>
                  <a:pt x="3050477" y="5582198"/>
                  <a:pt x="3038856" y="5574792"/>
                  <a:pt x="3026664" y="5568696"/>
                </a:cubicBezTo>
                <a:cubicBezTo>
                  <a:pt x="3007050" y="5539276"/>
                  <a:pt x="3005557" y="5539492"/>
                  <a:pt x="2990088" y="5504688"/>
                </a:cubicBezTo>
                <a:cubicBezTo>
                  <a:pt x="2983422" y="5489689"/>
                  <a:pt x="2977563" y="5474337"/>
                  <a:pt x="2971800" y="5458968"/>
                </a:cubicBezTo>
                <a:cubicBezTo>
                  <a:pt x="2968416" y="5449943"/>
                  <a:pt x="2968142" y="5439461"/>
                  <a:pt x="2962656" y="5431536"/>
                </a:cubicBezTo>
                <a:cubicBezTo>
                  <a:pt x="2940438" y="5399443"/>
                  <a:pt x="2920731" y="5363516"/>
                  <a:pt x="2889504" y="5340096"/>
                </a:cubicBezTo>
                <a:cubicBezTo>
                  <a:pt x="2877312" y="5330952"/>
                  <a:pt x="2866802" y="5318970"/>
                  <a:pt x="2852928" y="5312664"/>
                </a:cubicBezTo>
                <a:cubicBezTo>
                  <a:pt x="2813342" y="5294670"/>
                  <a:pt x="2775507" y="5293522"/>
                  <a:pt x="2734056" y="5285232"/>
                </a:cubicBezTo>
                <a:cubicBezTo>
                  <a:pt x="2721733" y="5282767"/>
                  <a:pt x="2709748" y="5278814"/>
                  <a:pt x="2697480" y="5276088"/>
                </a:cubicBezTo>
                <a:cubicBezTo>
                  <a:pt x="2682308" y="5272717"/>
                  <a:pt x="2667000" y="5269992"/>
                  <a:pt x="2651760" y="5266944"/>
                </a:cubicBezTo>
                <a:cubicBezTo>
                  <a:pt x="2618232" y="5269992"/>
                  <a:pt x="2584768" y="5273849"/>
                  <a:pt x="2551176" y="5276088"/>
                </a:cubicBezTo>
                <a:cubicBezTo>
                  <a:pt x="2493312" y="5279946"/>
                  <a:pt x="2435232" y="5280416"/>
                  <a:pt x="2377440" y="5285232"/>
                </a:cubicBezTo>
                <a:cubicBezTo>
                  <a:pt x="2314207" y="5290501"/>
                  <a:pt x="2351464" y="5293036"/>
                  <a:pt x="2304288" y="5303520"/>
                </a:cubicBezTo>
                <a:cubicBezTo>
                  <a:pt x="2286189" y="5307542"/>
                  <a:pt x="2267411" y="5308167"/>
                  <a:pt x="2249424" y="5312664"/>
                </a:cubicBezTo>
                <a:cubicBezTo>
                  <a:pt x="2115538" y="5346135"/>
                  <a:pt x="2279132" y="5318870"/>
                  <a:pt x="2130552" y="5340096"/>
                </a:cubicBezTo>
                <a:cubicBezTo>
                  <a:pt x="2032610" y="5372743"/>
                  <a:pt x="2141438" y="5340096"/>
                  <a:pt x="1892808" y="5340096"/>
                </a:cubicBezTo>
                <a:cubicBezTo>
                  <a:pt x="1874268" y="5340096"/>
                  <a:pt x="1856279" y="5346490"/>
                  <a:pt x="1837944" y="5349240"/>
                </a:cubicBezTo>
                <a:lnTo>
                  <a:pt x="1709928" y="5367528"/>
                </a:lnTo>
                <a:cubicBezTo>
                  <a:pt x="1669347" y="5373062"/>
                  <a:pt x="1637582" y="5373355"/>
                  <a:pt x="1600200" y="5385816"/>
                </a:cubicBezTo>
                <a:cubicBezTo>
                  <a:pt x="1584628" y="5391007"/>
                  <a:pt x="1570202" y="5399387"/>
                  <a:pt x="1554480" y="5404104"/>
                </a:cubicBezTo>
                <a:cubicBezTo>
                  <a:pt x="1539594" y="5408570"/>
                  <a:pt x="1523838" y="5409479"/>
                  <a:pt x="1508760" y="5413248"/>
                </a:cubicBezTo>
                <a:cubicBezTo>
                  <a:pt x="1485963" y="5418947"/>
                  <a:pt x="1465106" y="5429049"/>
                  <a:pt x="1444752" y="5440680"/>
                </a:cubicBezTo>
                <a:cubicBezTo>
                  <a:pt x="1435210" y="5446132"/>
                  <a:pt x="1426464" y="5452872"/>
                  <a:pt x="1417320" y="5458968"/>
                </a:cubicBezTo>
                <a:cubicBezTo>
                  <a:pt x="1411224" y="5468112"/>
                  <a:pt x="1403947" y="5476570"/>
                  <a:pt x="1399032" y="5486400"/>
                </a:cubicBezTo>
                <a:cubicBezTo>
                  <a:pt x="1379486" y="5525491"/>
                  <a:pt x="1384499" y="5592418"/>
                  <a:pt x="1399032" y="5623560"/>
                </a:cubicBezTo>
                <a:cubicBezTo>
                  <a:pt x="1407679" y="5642088"/>
                  <a:pt x="1435212" y="5642688"/>
                  <a:pt x="1453896" y="5650992"/>
                </a:cubicBezTo>
                <a:cubicBezTo>
                  <a:pt x="1525122" y="5682648"/>
                  <a:pt x="1424318" y="5627059"/>
                  <a:pt x="1527048" y="5678424"/>
                </a:cubicBezTo>
                <a:cubicBezTo>
                  <a:pt x="1536878" y="5683339"/>
                  <a:pt x="1543878" y="5693820"/>
                  <a:pt x="1554480" y="5696712"/>
                </a:cubicBezTo>
                <a:cubicBezTo>
                  <a:pt x="1578188" y="5703178"/>
                  <a:pt x="1603248" y="5702808"/>
                  <a:pt x="1627632" y="5705856"/>
                </a:cubicBezTo>
                <a:cubicBezTo>
                  <a:pt x="1636776" y="5708904"/>
                  <a:pt x="1655064" y="5705361"/>
                  <a:pt x="1655064" y="5715000"/>
                </a:cubicBezTo>
                <a:cubicBezTo>
                  <a:pt x="1655064" y="5726817"/>
                  <a:pt x="1606964" y="5740177"/>
                  <a:pt x="1600200" y="5742432"/>
                </a:cubicBezTo>
                <a:cubicBezTo>
                  <a:pt x="1539240" y="5739384"/>
                  <a:pt x="1478145" y="5738357"/>
                  <a:pt x="1417320" y="5733288"/>
                </a:cubicBezTo>
                <a:cubicBezTo>
                  <a:pt x="1407720" y="5732488"/>
                  <a:pt x="1364805" y="5719926"/>
                  <a:pt x="1353312" y="5715000"/>
                </a:cubicBezTo>
                <a:cubicBezTo>
                  <a:pt x="1340783" y="5709630"/>
                  <a:pt x="1329392" y="5701774"/>
                  <a:pt x="1316736" y="5696712"/>
                </a:cubicBezTo>
                <a:cubicBezTo>
                  <a:pt x="1251232" y="5670511"/>
                  <a:pt x="1264920" y="5657088"/>
                  <a:pt x="1243584" y="5678424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3ECC42E4-F382-4512-BF25-94A1CECA911F}"/>
              </a:ext>
            </a:extLst>
          </p:cNvPr>
          <p:cNvSpPr/>
          <p:nvPr/>
        </p:nvSpPr>
        <p:spPr>
          <a:xfrm>
            <a:off x="5156481" y="2967335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chemeClr val="accent4"/>
                </a:solidFill>
                <a:effectLst/>
              </a:rPr>
              <a:t>Berlin</a:t>
            </a:r>
          </a:p>
        </p:txBody>
      </p:sp>
    </p:spTree>
    <p:extLst>
      <p:ext uri="{BB962C8B-B14F-4D97-AF65-F5344CB8AC3E}">
        <p14:creationId xmlns:p14="http://schemas.microsoft.com/office/powerpoint/2010/main" val="3260375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66926004-43C9-4C31-A238-1CFF583075A0}"/>
              </a:ext>
            </a:extLst>
          </p:cNvPr>
          <p:cNvSpPr/>
          <p:nvPr/>
        </p:nvSpPr>
        <p:spPr>
          <a:xfrm>
            <a:off x="1662190" y="2085046"/>
            <a:ext cx="8867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chemeClr val="accent4"/>
                </a:solidFill>
                <a:effectLst/>
              </a:rPr>
              <a:t>Slabljenje i pad Istočnog bloka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C557306-9272-4725-A669-60FEDF1A433B}"/>
              </a:ext>
            </a:extLst>
          </p:cNvPr>
          <p:cNvSpPr/>
          <p:nvPr/>
        </p:nvSpPr>
        <p:spPr>
          <a:xfrm>
            <a:off x="3518852" y="3776472"/>
            <a:ext cx="5154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chemeClr val="accent4"/>
                </a:solidFill>
                <a:effectLst/>
              </a:rPr>
              <a:t>Kraj Hladnog rata</a:t>
            </a:r>
          </a:p>
        </p:txBody>
      </p:sp>
    </p:spTree>
    <p:extLst>
      <p:ext uri="{BB962C8B-B14F-4D97-AF65-F5344CB8AC3E}">
        <p14:creationId xmlns:p14="http://schemas.microsoft.com/office/powerpoint/2010/main" val="3297017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503A0F-9639-4D52-9330-4A4DA734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Kraj Hladnog rata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DC7167-364E-4D26-9AF1-B0056AEB0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Kraj Hladnog rata nastupio je raspadom SSSR.</a:t>
            </a:r>
          </a:p>
          <a:p>
            <a:r>
              <a:rPr lang="hr-HR" dirty="0"/>
              <a:t>Savez Sovjetskih Socijalističkih Republika raspao se 1991.</a:t>
            </a:r>
          </a:p>
        </p:txBody>
      </p:sp>
    </p:spTree>
    <p:extLst>
      <p:ext uri="{BB962C8B-B14F-4D97-AF65-F5344CB8AC3E}">
        <p14:creationId xmlns:p14="http://schemas.microsoft.com/office/powerpoint/2010/main" val="2482174660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ručno: oblik 8">
            <a:extLst>
              <a:ext uri="{FF2B5EF4-FFF2-40B4-BE49-F238E27FC236}">
                <a16:creationId xmlns:a16="http://schemas.microsoft.com/office/drawing/2014/main" id="{DB1723B1-6AC6-488B-B1AA-73473905B0DC}"/>
              </a:ext>
            </a:extLst>
          </p:cNvPr>
          <p:cNvSpPr/>
          <p:nvPr/>
        </p:nvSpPr>
        <p:spPr>
          <a:xfrm>
            <a:off x="6290187" y="54864"/>
            <a:ext cx="5798181" cy="4517136"/>
          </a:xfrm>
          <a:custGeom>
            <a:avLst/>
            <a:gdLst>
              <a:gd name="connsiteX0" fmla="*/ 64893 w 5798181"/>
              <a:gd name="connsiteY0" fmla="*/ 338328 h 4517136"/>
              <a:gd name="connsiteX1" fmla="*/ 119757 w 5798181"/>
              <a:gd name="connsiteY1" fmla="*/ 548640 h 4517136"/>
              <a:gd name="connsiteX2" fmla="*/ 147189 w 5798181"/>
              <a:gd name="connsiteY2" fmla="*/ 557784 h 4517136"/>
              <a:gd name="connsiteX3" fmla="*/ 183765 w 5798181"/>
              <a:gd name="connsiteY3" fmla="*/ 603504 h 4517136"/>
              <a:gd name="connsiteX4" fmla="*/ 211197 w 5798181"/>
              <a:gd name="connsiteY4" fmla="*/ 658368 h 4517136"/>
              <a:gd name="connsiteX5" fmla="*/ 238629 w 5798181"/>
              <a:gd name="connsiteY5" fmla="*/ 713232 h 4517136"/>
              <a:gd name="connsiteX6" fmla="*/ 247773 w 5798181"/>
              <a:gd name="connsiteY6" fmla="*/ 832104 h 4517136"/>
              <a:gd name="connsiteX7" fmla="*/ 284349 w 5798181"/>
              <a:gd name="connsiteY7" fmla="*/ 868680 h 4517136"/>
              <a:gd name="connsiteX8" fmla="*/ 311781 w 5798181"/>
              <a:gd name="connsiteY8" fmla="*/ 886968 h 4517136"/>
              <a:gd name="connsiteX9" fmla="*/ 394077 w 5798181"/>
              <a:gd name="connsiteY9" fmla="*/ 923544 h 4517136"/>
              <a:gd name="connsiteX10" fmla="*/ 448941 w 5798181"/>
              <a:gd name="connsiteY10" fmla="*/ 1033272 h 4517136"/>
              <a:gd name="connsiteX11" fmla="*/ 458085 w 5798181"/>
              <a:gd name="connsiteY11" fmla="*/ 1060704 h 4517136"/>
              <a:gd name="connsiteX12" fmla="*/ 467229 w 5798181"/>
              <a:gd name="connsiteY12" fmla="*/ 1088136 h 4517136"/>
              <a:gd name="connsiteX13" fmla="*/ 522093 w 5798181"/>
              <a:gd name="connsiteY13" fmla="*/ 1133856 h 4517136"/>
              <a:gd name="connsiteX14" fmla="*/ 558669 w 5798181"/>
              <a:gd name="connsiteY14" fmla="*/ 1289304 h 4517136"/>
              <a:gd name="connsiteX15" fmla="*/ 586101 w 5798181"/>
              <a:gd name="connsiteY15" fmla="*/ 1298448 h 4517136"/>
              <a:gd name="connsiteX16" fmla="*/ 613533 w 5798181"/>
              <a:gd name="connsiteY16" fmla="*/ 1325880 h 4517136"/>
              <a:gd name="connsiteX17" fmla="*/ 622677 w 5798181"/>
              <a:gd name="connsiteY17" fmla="*/ 1362456 h 4517136"/>
              <a:gd name="connsiteX18" fmla="*/ 659253 w 5798181"/>
              <a:gd name="connsiteY18" fmla="*/ 1417320 h 4517136"/>
              <a:gd name="connsiteX19" fmla="*/ 741549 w 5798181"/>
              <a:gd name="connsiteY19" fmla="*/ 1426464 h 4517136"/>
              <a:gd name="connsiteX20" fmla="*/ 796413 w 5798181"/>
              <a:gd name="connsiteY20" fmla="*/ 1435608 h 4517136"/>
              <a:gd name="connsiteX21" fmla="*/ 832989 w 5798181"/>
              <a:gd name="connsiteY21" fmla="*/ 1463040 h 4517136"/>
              <a:gd name="connsiteX22" fmla="*/ 842133 w 5798181"/>
              <a:gd name="connsiteY22" fmla="*/ 1490472 h 4517136"/>
              <a:gd name="connsiteX23" fmla="*/ 860421 w 5798181"/>
              <a:gd name="connsiteY23" fmla="*/ 1517904 h 4517136"/>
              <a:gd name="connsiteX24" fmla="*/ 869565 w 5798181"/>
              <a:gd name="connsiteY24" fmla="*/ 1554480 h 4517136"/>
              <a:gd name="connsiteX25" fmla="*/ 878709 w 5798181"/>
              <a:gd name="connsiteY25" fmla="*/ 1581912 h 4517136"/>
              <a:gd name="connsiteX26" fmla="*/ 842133 w 5798181"/>
              <a:gd name="connsiteY26" fmla="*/ 1645920 h 4517136"/>
              <a:gd name="connsiteX27" fmla="*/ 759837 w 5798181"/>
              <a:gd name="connsiteY27" fmla="*/ 1700784 h 4517136"/>
              <a:gd name="connsiteX28" fmla="*/ 723261 w 5798181"/>
              <a:gd name="connsiteY28" fmla="*/ 1728216 h 4517136"/>
              <a:gd name="connsiteX29" fmla="*/ 704973 w 5798181"/>
              <a:gd name="connsiteY29" fmla="*/ 1755648 h 4517136"/>
              <a:gd name="connsiteX30" fmla="*/ 659253 w 5798181"/>
              <a:gd name="connsiteY30" fmla="*/ 1810512 h 4517136"/>
              <a:gd name="connsiteX31" fmla="*/ 650109 w 5798181"/>
              <a:gd name="connsiteY31" fmla="*/ 1837944 h 4517136"/>
              <a:gd name="connsiteX32" fmla="*/ 604389 w 5798181"/>
              <a:gd name="connsiteY32" fmla="*/ 1920240 h 4517136"/>
              <a:gd name="connsiteX33" fmla="*/ 631821 w 5798181"/>
              <a:gd name="connsiteY33" fmla="*/ 1984248 h 4517136"/>
              <a:gd name="connsiteX34" fmla="*/ 659253 w 5798181"/>
              <a:gd name="connsiteY34" fmla="*/ 1993392 h 4517136"/>
              <a:gd name="connsiteX35" fmla="*/ 878709 w 5798181"/>
              <a:gd name="connsiteY35" fmla="*/ 2011680 h 4517136"/>
              <a:gd name="connsiteX36" fmla="*/ 988437 w 5798181"/>
              <a:gd name="connsiteY36" fmla="*/ 2020824 h 4517136"/>
              <a:gd name="connsiteX37" fmla="*/ 1006725 w 5798181"/>
              <a:gd name="connsiteY37" fmla="*/ 2057400 h 4517136"/>
              <a:gd name="connsiteX38" fmla="*/ 979293 w 5798181"/>
              <a:gd name="connsiteY38" fmla="*/ 2121408 h 4517136"/>
              <a:gd name="connsiteX39" fmla="*/ 942717 w 5798181"/>
              <a:gd name="connsiteY39" fmla="*/ 2130552 h 4517136"/>
              <a:gd name="connsiteX40" fmla="*/ 842133 w 5798181"/>
              <a:gd name="connsiteY40" fmla="*/ 2148840 h 4517136"/>
              <a:gd name="connsiteX41" fmla="*/ 778125 w 5798181"/>
              <a:gd name="connsiteY41" fmla="*/ 2167128 h 4517136"/>
              <a:gd name="connsiteX42" fmla="*/ 750693 w 5798181"/>
              <a:gd name="connsiteY42" fmla="*/ 2176272 h 4517136"/>
              <a:gd name="connsiteX43" fmla="*/ 686685 w 5798181"/>
              <a:gd name="connsiteY43" fmla="*/ 2194560 h 4517136"/>
              <a:gd name="connsiteX44" fmla="*/ 659253 w 5798181"/>
              <a:gd name="connsiteY44" fmla="*/ 2212848 h 4517136"/>
              <a:gd name="connsiteX45" fmla="*/ 659253 w 5798181"/>
              <a:gd name="connsiteY45" fmla="*/ 2377440 h 4517136"/>
              <a:gd name="connsiteX46" fmla="*/ 677541 w 5798181"/>
              <a:gd name="connsiteY46" fmla="*/ 2404872 h 4517136"/>
              <a:gd name="connsiteX47" fmla="*/ 704973 w 5798181"/>
              <a:gd name="connsiteY47" fmla="*/ 2441448 h 4517136"/>
              <a:gd name="connsiteX48" fmla="*/ 732405 w 5798181"/>
              <a:gd name="connsiteY48" fmla="*/ 2459736 h 4517136"/>
              <a:gd name="connsiteX49" fmla="*/ 750693 w 5798181"/>
              <a:gd name="connsiteY49" fmla="*/ 2487168 h 4517136"/>
              <a:gd name="connsiteX50" fmla="*/ 778125 w 5798181"/>
              <a:gd name="connsiteY50" fmla="*/ 2496312 h 4517136"/>
              <a:gd name="connsiteX51" fmla="*/ 842133 w 5798181"/>
              <a:gd name="connsiteY51" fmla="*/ 2569464 h 4517136"/>
              <a:gd name="connsiteX52" fmla="*/ 860421 w 5798181"/>
              <a:gd name="connsiteY52" fmla="*/ 2596896 h 4517136"/>
              <a:gd name="connsiteX53" fmla="*/ 887853 w 5798181"/>
              <a:gd name="connsiteY53" fmla="*/ 2651760 h 4517136"/>
              <a:gd name="connsiteX54" fmla="*/ 961005 w 5798181"/>
              <a:gd name="connsiteY54" fmla="*/ 2670048 h 4517136"/>
              <a:gd name="connsiteX55" fmla="*/ 1025013 w 5798181"/>
              <a:gd name="connsiteY55" fmla="*/ 2697480 h 4517136"/>
              <a:gd name="connsiteX56" fmla="*/ 1079877 w 5798181"/>
              <a:gd name="connsiteY56" fmla="*/ 2706624 h 4517136"/>
              <a:gd name="connsiteX57" fmla="*/ 1116453 w 5798181"/>
              <a:gd name="connsiteY57" fmla="*/ 2715768 h 4517136"/>
              <a:gd name="connsiteX58" fmla="*/ 1171317 w 5798181"/>
              <a:gd name="connsiteY58" fmla="*/ 2734056 h 4517136"/>
              <a:gd name="connsiteX59" fmla="*/ 1235325 w 5798181"/>
              <a:gd name="connsiteY59" fmla="*/ 2743200 h 4517136"/>
              <a:gd name="connsiteX60" fmla="*/ 1299333 w 5798181"/>
              <a:gd name="connsiteY60" fmla="*/ 2770632 h 4517136"/>
              <a:gd name="connsiteX61" fmla="*/ 1354197 w 5798181"/>
              <a:gd name="connsiteY61" fmla="*/ 2779776 h 4517136"/>
              <a:gd name="connsiteX62" fmla="*/ 1409061 w 5798181"/>
              <a:gd name="connsiteY62" fmla="*/ 2798064 h 4517136"/>
              <a:gd name="connsiteX63" fmla="*/ 1427349 w 5798181"/>
              <a:gd name="connsiteY63" fmla="*/ 2834640 h 4517136"/>
              <a:gd name="connsiteX64" fmla="*/ 1454781 w 5798181"/>
              <a:gd name="connsiteY64" fmla="*/ 2843784 h 4517136"/>
              <a:gd name="connsiteX65" fmla="*/ 1564509 w 5798181"/>
              <a:gd name="connsiteY65" fmla="*/ 2889504 h 4517136"/>
              <a:gd name="connsiteX66" fmla="*/ 1619373 w 5798181"/>
              <a:gd name="connsiteY66" fmla="*/ 2935224 h 4517136"/>
              <a:gd name="connsiteX67" fmla="*/ 1628517 w 5798181"/>
              <a:gd name="connsiteY67" fmla="*/ 2971800 h 4517136"/>
              <a:gd name="connsiteX68" fmla="*/ 1646805 w 5798181"/>
              <a:gd name="connsiteY68" fmla="*/ 3044952 h 4517136"/>
              <a:gd name="connsiteX69" fmla="*/ 1665093 w 5798181"/>
              <a:gd name="connsiteY69" fmla="*/ 3072384 h 4517136"/>
              <a:gd name="connsiteX70" fmla="*/ 1692525 w 5798181"/>
              <a:gd name="connsiteY70" fmla="*/ 3081528 h 4517136"/>
              <a:gd name="connsiteX71" fmla="*/ 1774821 w 5798181"/>
              <a:gd name="connsiteY71" fmla="*/ 3090672 h 4517136"/>
              <a:gd name="connsiteX72" fmla="*/ 1793109 w 5798181"/>
              <a:gd name="connsiteY72" fmla="*/ 3118104 h 4517136"/>
              <a:gd name="connsiteX73" fmla="*/ 1765677 w 5798181"/>
              <a:gd name="connsiteY73" fmla="*/ 3246120 h 4517136"/>
              <a:gd name="connsiteX74" fmla="*/ 1738245 w 5798181"/>
              <a:gd name="connsiteY74" fmla="*/ 3300984 h 4517136"/>
              <a:gd name="connsiteX75" fmla="*/ 1765677 w 5798181"/>
              <a:gd name="connsiteY75" fmla="*/ 3319272 h 4517136"/>
              <a:gd name="connsiteX76" fmla="*/ 1793109 w 5798181"/>
              <a:gd name="connsiteY76" fmla="*/ 3328416 h 4517136"/>
              <a:gd name="connsiteX77" fmla="*/ 1875405 w 5798181"/>
              <a:gd name="connsiteY77" fmla="*/ 3346704 h 4517136"/>
              <a:gd name="connsiteX78" fmla="*/ 1930269 w 5798181"/>
              <a:gd name="connsiteY78" fmla="*/ 3374136 h 4517136"/>
              <a:gd name="connsiteX79" fmla="*/ 1957701 w 5798181"/>
              <a:gd name="connsiteY79" fmla="*/ 3364992 h 4517136"/>
              <a:gd name="connsiteX80" fmla="*/ 2012565 w 5798181"/>
              <a:gd name="connsiteY80" fmla="*/ 3319272 h 4517136"/>
              <a:gd name="connsiteX81" fmla="*/ 2067429 w 5798181"/>
              <a:gd name="connsiteY81" fmla="*/ 3300984 h 4517136"/>
              <a:gd name="connsiteX82" fmla="*/ 2094861 w 5798181"/>
              <a:gd name="connsiteY82" fmla="*/ 3282696 h 4517136"/>
              <a:gd name="connsiteX83" fmla="*/ 2168013 w 5798181"/>
              <a:gd name="connsiteY83" fmla="*/ 3273552 h 4517136"/>
              <a:gd name="connsiteX84" fmla="*/ 2232021 w 5798181"/>
              <a:gd name="connsiteY84" fmla="*/ 3282696 h 4517136"/>
              <a:gd name="connsiteX85" fmla="*/ 2259453 w 5798181"/>
              <a:gd name="connsiteY85" fmla="*/ 3337560 h 4517136"/>
              <a:gd name="connsiteX86" fmla="*/ 2286885 w 5798181"/>
              <a:gd name="connsiteY86" fmla="*/ 3355848 h 4517136"/>
              <a:gd name="connsiteX87" fmla="*/ 2296029 w 5798181"/>
              <a:gd name="connsiteY87" fmla="*/ 3383280 h 4517136"/>
              <a:gd name="connsiteX88" fmla="*/ 2378325 w 5798181"/>
              <a:gd name="connsiteY88" fmla="*/ 3410712 h 4517136"/>
              <a:gd name="connsiteX89" fmla="*/ 2414901 w 5798181"/>
              <a:gd name="connsiteY89" fmla="*/ 3401568 h 4517136"/>
              <a:gd name="connsiteX90" fmla="*/ 2469765 w 5798181"/>
              <a:gd name="connsiteY90" fmla="*/ 3383280 h 4517136"/>
              <a:gd name="connsiteX91" fmla="*/ 2515485 w 5798181"/>
              <a:gd name="connsiteY91" fmla="*/ 3392424 h 4517136"/>
              <a:gd name="connsiteX92" fmla="*/ 2561205 w 5798181"/>
              <a:gd name="connsiteY92" fmla="*/ 3447288 h 4517136"/>
              <a:gd name="connsiteX93" fmla="*/ 2616069 w 5798181"/>
              <a:gd name="connsiteY93" fmla="*/ 3483864 h 4517136"/>
              <a:gd name="connsiteX94" fmla="*/ 2670933 w 5798181"/>
              <a:gd name="connsiteY94" fmla="*/ 3502152 h 4517136"/>
              <a:gd name="connsiteX95" fmla="*/ 2826381 w 5798181"/>
              <a:gd name="connsiteY95" fmla="*/ 3483864 h 4517136"/>
              <a:gd name="connsiteX96" fmla="*/ 2853813 w 5798181"/>
              <a:gd name="connsiteY96" fmla="*/ 3465576 h 4517136"/>
              <a:gd name="connsiteX97" fmla="*/ 2917821 w 5798181"/>
              <a:gd name="connsiteY97" fmla="*/ 3438144 h 4517136"/>
              <a:gd name="connsiteX98" fmla="*/ 3073269 w 5798181"/>
              <a:gd name="connsiteY98" fmla="*/ 3447288 h 4517136"/>
              <a:gd name="connsiteX99" fmla="*/ 3109845 w 5798181"/>
              <a:gd name="connsiteY99" fmla="*/ 3456432 h 4517136"/>
              <a:gd name="connsiteX100" fmla="*/ 3146421 w 5798181"/>
              <a:gd name="connsiteY100" fmla="*/ 3474720 h 4517136"/>
              <a:gd name="connsiteX101" fmla="*/ 3402453 w 5798181"/>
              <a:gd name="connsiteY101" fmla="*/ 3483864 h 4517136"/>
              <a:gd name="connsiteX102" fmla="*/ 3484749 w 5798181"/>
              <a:gd name="connsiteY102" fmla="*/ 3493008 h 4517136"/>
              <a:gd name="connsiteX103" fmla="*/ 3493893 w 5798181"/>
              <a:gd name="connsiteY103" fmla="*/ 3602736 h 4517136"/>
              <a:gd name="connsiteX104" fmla="*/ 3521325 w 5798181"/>
              <a:gd name="connsiteY104" fmla="*/ 3657600 h 4517136"/>
              <a:gd name="connsiteX105" fmla="*/ 3530469 w 5798181"/>
              <a:gd name="connsiteY105" fmla="*/ 3685032 h 4517136"/>
              <a:gd name="connsiteX106" fmla="*/ 3521325 w 5798181"/>
              <a:gd name="connsiteY106" fmla="*/ 3794760 h 4517136"/>
              <a:gd name="connsiteX107" fmla="*/ 3493893 w 5798181"/>
              <a:gd name="connsiteY107" fmla="*/ 3813048 h 4517136"/>
              <a:gd name="connsiteX108" fmla="*/ 3420741 w 5798181"/>
              <a:gd name="connsiteY108" fmla="*/ 3895344 h 4517136"/>
              <a:gd name="connsiteX109" fmla="*/ 3420741 w 5798181"/>
              <a:gd name="connsiteY109" fmla="*/ 4014216 h 4517136"/>
              <a:gd name="connsiteX110" fmla="*/ 3439029 w 5798181"/>
              <a:gd name="connsiteY110" fmla="*/ 4069080 h 4517136"/>
              <a:gd name="connsiteX111" fmla="*/ 3429885 w 5798181"/>
              <a:gd name="connsiteY111" fmla="*/ 4178808 h 4517136"/>
              <a:gd name="connsiteX112" fmla="*/ 3466461 w 5798181"/>
              <a:gd name="connsiteY112" fmla="*/ 4197096 h 4517136"/>
              <a:gd name="connsiteX113" fmla="*/ 3484749 w 5798181"/>
              <a:gd name="connsiteY113" fmla="*/ 4224528 h 4517136"/>
              <a:gd name="connsiteX114" fmla="*/ 3439029 w 5798181"/>
              <a:gd name="connsiteY114" fmla="*/ 4315968 h 4517136"/>
              <a:gd name="connsiteX115" fmla="*/ 3411597 w 5798181"/>
              <a:gd name="connsiteY115" fmla="*/ 4325112 h 4517136"/>
              <a:gd name="connsiteX116" fmla="*/ 3393309 w 5798181"/>
              <a:gd name="connsiteY116" fmla="*/ 4352544 h 4517136"/>
              <a:gd name="connsiteX117" fmla="*/ 3338445 w 5798181"/>
              <a:gd name="connsiteY117" fmla="*/ 4370832 h 4517136"/>
              <a:gd name="connsiteX118" fmla="*/ 3347589 w 5798181"/>
              <a:gd name="connsiteY118" fmla="*/ 4443984 h 4517136"/>
              <a:gd name="connsiteX119" fmla="*/ 3448173 w 5798181"/>
              <a:gd name="connsiteY119" fmla="*/ 4498848 h 4517136"/>
              <a:gd name="connsiteX120" fmla="*/ 3475605 w 5798181"/>
              <a:gd name="connsiteY120" fmla="*/ 4517136 h 4517136"/>
              <a:gd name="connsiteX121" fmla="*/ 3539613 w 5798181"/>
              <a:gd name="connsiteY121" fmla="*/ 4507992 h 4517136"/>
              <a:gd name="connsiteX122" fmla="*/ 3594477 w 5798181"/>
              <a:gd name="connsiteY122" fmla="*/ 4489704 h 4517136"/>
              <a:gd name="connsiteX123" fmla="*/ 3621909 w 5798181"/>
              <a:gd name="connsiteY123" fmla="*/ 4480560 h 4517136"/>
              <a:gd name="connsiteX124" fmla="*/ 3658485 w 5798181"/>
              <a:gd name="connsiteY124" fmla="*/ 4462272 h 4517136"/>
              <a:gd name="connsiteX125" fmla="*/ 3713349 w 5798181"/>
              <a:gd name="connsiteY125" fmla="*/ 4443984 h 4517136"/>
              <a:gd name="connsiteX126" fmla="*/ 3740781 w 5798181"/>
              <a:gd name="connsiteY126" fmla="*/ 4434840 h 4517136"/>
              <a:gd name="connsiteX127" fmla="*/ 3969381 w 5798181"/>
              <a:gd name="connsiteY127" fmla="*/ 4443984 h 4517136"/>
              <a:gd name="connsiteX128" fmla="*/ 4106541 w 5798181"/>
              <a:gd name="connsiteY128" fmla="*/ 4462272 h 4517136"/>
              <a:gd name="connsiteX129" fmla="*/ 4234557 w 5798181"/>
              <a:gd name="connsiteY129" fmla="*/ 4489704 h 4517136"/>
              <a:gd name="connsiteX130" fmla="*/ 4261989 w 5798181"/>
              <a:gd name="connsiteY130" fmla="*/ 4498848 h 4517136"/>
              <a:gd name="connsiteX131" fmla="*/ 4353429 w 5798181"/>
              <a:gd name="connsiteY131" fmla="*/ 4517136 h 4517136"/>
              <a:gd name="connsiteX132" fmla="*/ 4554597 w 5798181"/>
              <a:gd name="connsiteY132" fmla="*/ 4507992 h 4517136"/>
              <a:gd name="connsiteX133" fmla="*/ 4618605 w 5798181"/>
              <a:gd name="connsiteY133" fmla="*/ 4489704 h 4517136"/>
              <a:gd name="connsiteX134" fmla="*/ 4646037 w 5798181"/>
              <a:gd name="connsiteY134" fmla="*/ 4471416 h 4517136"/>
              <a:gd name="connsiteX135" fmla="*/ 4682613 w 5798181"/>
              <a:gd name="connsiteY135" fmla="*/ 4462272 h 4517136"/>
              <a:gd name="connsiteX136" fmla="*/ 4737477 w 5798181"/>
              <a:gd name="connsiteY136" fmla="*/ 4434840 h 4517136"/>
              <a:gd name="connsiteX137" fmla="*/ 4774053 w 5798181"/>
              <a:gd name="connsiteY137" fmla="*/ 4416552 h 4517136"/>
              <a:gd name="connsiteX138" fmla="*/ 4883781 w 5798181"/>
              <a:gd name="connsiteY138" fmla="*/ 4398264 h 4517136"/>
              <a:gd name="connsiteX139" fmla="*/ 4920357 w 5798181"/>
              <a:gd name="connsiteY139" fmla="*/ 4389120 h 4517136"/>
              <a:gd name="connsiteX140" fmla="*/ 5057517 w 5798181"/>
              <a:gd name="connsiteY140" fmla="*/ 4370832 h 4517136"/>
              <a:gd name="connsiteX141" fmla="*/ 5715885 w 5798181"/>
              <a:gd name="connsiteY141" fmla="*/ 4370832 h 4517136"/>
              <a:gd name="connsiteX142" fmla="*/ 5734173 w 5798181"/>
              <a:gd name="connsiteY142" fmla="*/ 4343400 h 4517136"/>
              <a:gd name="connsiteX143" fmla="*/ 5761605 w 5798181"/>
              <a:gd name="connsiteY143" fmla="*/ 4315968 h 4517136"/>
              <a:gd name="connsiteX144" fmla="*/ 5770749 w 5798181"/>
              <a:gd name="connsiteY144" fmla="*/ 4288536 h 4517136"/>
              <a:gd name="connsiteX145" fmla="*/ 5789037 w 5798181"/>
              <a:gd name="connsiteY145" fmla="*/ 4261104 h 4517136"/>
              <a:gd name="connsiteX146" fmla="*/ 5779893 w 5798181"/>
              <a:gd name="connsiteY146" fmla="*/ 4215384 h 4517136"/>
              <a:gd name="connsiteX147" fmla="*/ 5770749 w 5798181"/>
              <a:gd name="connsiteY147" fmla="*/ 4187952 h 4517136"/>
              <a:gd name="connsiteX148" fmla="*/ 5734173 w 5798181"/>
              <a:gd name="connsiteY148" fmla="*/ 4178808 h 4517136"/>
              <a:gd name="connsiteX149" fmla="*/ 5706741 w 5798181"/>
              <a:gd name="connsiteY149" fmla="*/ 4169664 h 4517136"/>
              <a:gd name="connsiteX150" fmla="*/ 5679309 w 5798181"/>
              <a:gd name="connsiteY150" fmla="*/ 4151376 h 4517136"/>
              <a:gd name="connsiteX151" fmla="*/ 5633589 w 5798181"/>
              <a:gd name="connsiteY151" fmla="*/ 4142232 h 4517136"/>
              <a:gd name="connsiteX152" fmla="*/ 5597013 w 5798181"/>
              <a:gd name="connsiteY152" fmla="*/ 4133088 h 4517136"/>
              <a:gd name="connsiteX153" fmla="*/ 5551293 w 5798181"/>
              <a:gd name="connsiteY153" fmla="*/ 4123944 h 4517136"/>
              <a:gd name="connsiteX154" fmla="*/ 5523861 w 5798181"/>
              <a:gd name="connsiteY154" fmla="*/ 4114800 h 4517136"/>
              <a:gd name="connsiteX155" fmla="*/ 5478141 w 5798181"/>
              <a:gd name="connsiteY155" fmla="*/ 4105656 h 4517136"/>
              <a:gd name="connsiteX156" fmla="*/ 5423277 w 5798181"/>
              <a:gd name="connsiteY156" fmla="*/ 4096512 h 4517136"/>
              <a:gd name="connsiteX157" fmla="*/ 5313549 w 5798181"/>
              <a:gd name="connsiteY157" fmla="*/ 4041648 h 4517136"/>
              <a:gd name="connsiteX158" fmla="*/ 5286117 w 5798181"/>
              <a:gd name="connsiteY158" fmla="*/ 4023360 h 4517136"/>
              <a:gd name="connsiteX159" fmla="*/ 5249541 w 5798181"/>
              <a:gd name="connsiteY159" fmla="*/ 3968496 h 4517136"/>
              <a:gd name="connsiteX160" fmla="*/ 5240397 w 5798181"/>
              <a:gd name="connsiteY160" fmla="*/ 3941064 h 4517136"/>
              <a:gd name="connsiteX161" fmla="*/ 5222109 w 5798181"/>
              <a:gd name="connsiteY161" fmla="*/ 3913632 h 4517136"/>
              <a:gd name="connsiteX162" fmla="*/ 5212965 w 5798181"/>
              <a:gd name="connsiteY162" fmla="*/ 3886200 h 4517136"/>
              <a:gd name="connsiteX163" fmla="*/ 5158101 w 5798181"/>
              <a:gd name="connsiteY163" fmla="*/ 3867912 h 4517136"/>
              <a:gd name="connsiteX164" fmla="*/ 5167245 w 5798181"/>
              <a:gd name="connsiteY164" fmla="*/ 3785616 h 4517136"/>
              <a:gd name="connsiteX165" fmla="*/ 5194677 w 5798181"/>
              <a:gd name="connsiteY165" fmla="*/ 3721608 h 4517136"/>
              <a:gd name="connsiteX166" fmla="*/ 5203821 w 5798181"/>
              <a:gd name="connsiteY166" fmla="*/ 3694176 h 4517136"/>
              <a:gd name="connsiteX167" fmla="*/ 5222109 w 5798181"/>
              <a:gd name="connsiteY167" fmla="*/ 3621024 h 4517136"/>
              <a:gd name="connsiteX168" fmla="*/ 5240397 w 5798181"/>
              <a:gd name="connsiteY168" fmla="*/ 3593592 h 4517136"/>
              <a:gd name="connsiteX169" fmla="*/ 5295261 w 5798181"/>
              <a:gd name="connsiteY169" fmla="*/ 3557016 h 4517136"/>
              <a:gd name="connsiteX170" fmla="*/ 5350125 w 5798181"/>
              <a:gd name="connsiteY170" fmla="*/ 3529584 h 4517136"/>
              <a:gd name="connsiteX171" fmla="*/ 5377557 w 5798181"/>
              <a:gd name="connsiteY171" fmla="*/ 3502152 h 4517136"/>
              <a:gd name="connsiteX172" fmla="*/ 5404989 w 5798181"/>
              <a:gd name="connsiteY172" fmla="*/ 3483864 h 4517136"/>
              <a:gd name="connsiteX173" fmla="*/ 5450709 w 5798181"/>
              <a:gd name="connsiteY173" fmla="*/ 3401568 h 4517136"/>
              <a:gd name="connsiteX174" fmla="*/ 5468997 w 5798181"/>
              <a:gd name="connsiteY174" fmla="*/ 3374136 h 4517136"/>
              <a:gd name="connsiteX175" fmla="*/ 5487285 w 5798181"/>
              <a:gd name="connsiteY175" fmla="*/ 3310128 h 4517136"/>
              <a:gd name="connsiteX176" fmla="*/ 5523861 w 5798181"/>
              <a:gd name="connsiteY176" fmla="*/ 3255264 h 4517136"/>
              <a:gd name="connsiteX177" fmla="*/ 5533005 w 5798181"/>
              <a:gd name="connsiteY177" fmla="*/ 3227832 h 4517136"/>
              <a:gd name="connsiteX178" fmla="*/ 5560437 w 5798181"/>
              <a:gd name="connsiteY178" fmla="*/ 3218688 h 4517136"/>
              <a:gd name="connsiteX179" fmla="*/ 5597013 w 5798181"/>
              <a:gd name="connsiteY179" fmla="*/ 3154680 h 4517136"/>
              <a:gd name="connsiteX180" fmla="*/ 5624445 w 5798181"/>
              <a:gd name="connsiteY180" fmla="*/ 3127248 h 4517136"/>
              <a:gd name="connsiteX181" fmla="*/ 5688453 w 5798181"/>
              <a:gd name="connsiteY181" fmla="*/ 3054096 h 4517136"/>
              <a:gd name="connsiteX182" fmla="*/ 5761605 w 5798181"/>
              <a:gd name="connsiteY182" fmla="*/ 2944368 h 4517136"/>
              <a:gd name="connsiteX183" fmla="*/ 5779893 w 5798181"/>
              <a:gd name="connsiteY183" fmla="*/ 2916936 h 4517136"/>
              <a:gd name="connsiteX184" fmla="*/ 5798181 w 5798181"/>
              <a:gd name="connsiteY184" fmla="*/ 2862072 h 4517136"/>
              <a:gd name="connsiteX185" fmla="*/ 5789037 w 5798181"/>
              <a:gd name="connsiteY185" fmla="*/ 1975104 h 4517136"/>
              <a:gd name="connsiteX186" fmla="*/ 5770749 w 5798181"/>
              <a:gd name="connsiteY186" fmla="*/ 1874520 h 4517136"/>
              <a:gd name="connsiteX187" fmla="*/ 5761605 w 5798181"/>
              <a:gd name="connsiteY187" fmla="*/ 1819656 h 4517136"/>
              <a:gd name="connsiteX188" fmla="*/ 5743317 w 5798181"/>
              <a:gd name="connsiteY188" fmla="*/ 1773936 h 4517136"/>
              <a:gd name="connsiteX189" fmla="*/ 5725029 w 5798181"/>
              <a:gd name="connsiteY189" fmla="*/ 1719072 h 4517136"/>
              <a:gd name="connsiteX190" fmla="*/ 5715885 w 5798181"/>
              <a:gd name="connsiteY190" fmla="*/ 1655064 h 4517136"/>
              <a:gd name="connsiteX191" fmla="*/ 5706741 w 5798181"/>
              <a:gd name="connsiteY191" fmla="*/ 1627632 h 4517136"/>
              <a:gd name="connsiteX192" fmla="*/ 5679309 w 5798181"/>
              <a:gd name="connsiteY192" fmla="*/ 1490472 h 4517136"/>
              <a:gd name="connsiteX193" fmla="*/ 5670165 w 5798181"/>
              <a:gd name="connsiteY193" fmla="*/ 1444752 h 4517136"/>
              <a:gd name="connsiteX194" fmla="*/ 5661021 w 5798181"/>
              <a:gd name="connsiteY194" fmla="*/ 1399032 h 4517136"/>
              <a:gd name="connsiteX195" fmla="*/ 5633589 w 5798181"/>
              <a:gd name="connsiteY195" fmla="*/ 1252728 h 4517136"/>
              <a:gd name="connsiteX196" fmla="*/ 5624445 w 5798181"/>
              <a:gd name="connsiteY196" fmla="*/ 1216152 h 4517136"/>
              <a:gd name="connsiteX197" fmla="*/ 5606157 w 5798181"/>
              <a:gd name="connsiteY197" fmla="*/ 1152144 h 4517136"/>
              <a:gd name="connsiteX198" fmla="*/ 5597013 w 5798181"/>
              <a:gd name="connsiteY198" fmla="*/ 1088136 h 4517136"/>
              <a:gd name="connsiteX199" fmla="*/ 5587869 w 5798181"/>
              <a:gd name="connsiteY199" fmla="*/ 1051560 h 4517136"/>
              <a:gd name="connsiteX200" fmla="*/ 5578725 w 5798181"/>
              <a:gd name="connsiteY200" fmla="*/ 1005840 h 4517136"/>
              <a:gd name="connsiteX201" fmla="*/ 5569581 w 5798181"/>
              <a:gd name="connsiteY201" fmla="*/ 969264 h 4517136"/>
              <a:gd name="connsiteX202" fmla="*/ 5551293 w 5798181"/>
              <a:gd name="connsiteY202" fmla="*/ 859536 h 4517136"/>
              <a:gd name="connsiteX203" fmla="*/ 5533005 w 5798181"/>
              <a:gd name="connsiteY203" fmla="*/ 795528 h 4517136"/>
              <a:gd name="connsiteX204" fmla="*/ 5523861 w 5798181"/>
              <a:gd name="connsiteY204" fmla="*/ 731520 h 4517136"/>
              <a:gd name="connsiteX205" fmla="*/ 5514717 w 5798181"/>
              <a:gd name="connsiteY205" fmla="*/ 704088 h 4517136"/>
              <a:gd name="connsiteX206" fmla="*/ 5505573 w 5798181"/>
              <a:gd name="connsiteY206" fmla="*/ 649224 h 4517136"/>
              <a:gd name="connsiteX207" fmla="*/ 5496429 w 5798181"/>
              <a:gd name="connsiteY207" fmla="*/ 612648 h 4517136"/>
              <a:gd name="connsiteX208" fmla="*/ 5487285 w 5798181"/>
              <a:gd name="connsiteY208" fmla="*/ 566928 h 4517136"/>
              <a:gd name="connsiteX209" fmla="*/ 5478141 w 5798181"/>
              <a:gd name="connsiteY209" fmla="*/ 530352 h 4517136"/>
              <a:gd name="connsiteX210" fmla="*/ 5468997 w 5798181"/>
              <a:gd name="connsiteY210" fmla="*/ 484632 h 4517136"/>
              <a:gd name="connsiteX211" fmla="*/ 5459853 w 5798181"/>
              <a:gd name="connsiteY211" fmla="*/ 448056 h 4517136"/>
              <a:gd name="connsiteX212" fmla="*/ 5450709 w 5798181"/>
              <a:gd name="connsiteY212" fmla="*/ 402336 h 4517136"/>
              <a:gd name="connsiteX213" fmla="*/ 5432421 w 5798181"/>
              <a:gd name="connsiteY213" fmla="*/ 347472 h 4517136"/>
              <a:gd name="connsiteX214" fmla="*/ 5414133 w 5798181"/>
              <a:gd name="connsiteY214" fmla="*/ 320040 h 4517136"/>
              <a:gd name="connsiteX215" fmla="*/ 5395845 w 5798181"/>
              <a:gd name="connsiteY215" fmla="*/ 265176 h 4517136"/>
              <a:gd name="connsiteX216" fmla="*/ 5386701 w 5798181"/>
              <a:gd name="connsiteY216" fmla="*/ 237744 h 4517136"/>
              <a:gd name="connsiteX217" fmla="*/ 5313549 w 5798181"/>
              <a:gd name="connsiteY217" fmla="*/ 201168 h 4517136"/>
              <a:gd name="connsiteX218" fmla="*/ 5286117 w 5798181"/>
              <a:gd name="connsiteY218" fmla="*/ 192024 h 4517136"/>
              <a:gd name="connsiteX219" fmla="*/ 5249541 w 5798181"/>
              <a:gd name="connsiteY219" fmla="*/ 173736 h 4517136"/>
              <a:gd name="connsiteX220" fmla="*/ 5194677 w 5798181"/>
              <a:gd name="connsiteY220" fmla="*/ 155448 h 4517136"/>
              <a:gd name="connsiteX221" fmla="*/ 5167245 w 5798181"/>
              <a:gd name="connsiteY221" fmla="*/ 137160 h 4517136"/>
              <a:gd name="connsiteX222" fmla="*/ 5094093 w 5798181"/>
              <a:gd name="connsiteY222" fmla="*/ 118872 h 4517136"/>
              <a:gd name="connsiteX223" fmla="*/ 5066661 w 5798181"/>
              <a:gd name="connsiteY223" fmla="*/ 109728 h 4517136"/>
              <a:gd name="connsiteX224" fmla="*/ 5039229 w 5798181"/>
              <a:gd name="connsiteY224" fmla="*/ 91440 h 4517136"/>
              <a:gd name="connsiteX225" fmla="*/ 4947789 w 5798181"/>
              <a:gd name="connsiteY225" fmla="*/ 82296 h 4517136"/>
              <a:gd name="connsiteX226" fmla="*/ 4883781 w 5798181"/>
              <a:gd name="connsiteY226" fmla="*/ 64008 h 4517136"/>
              <a:gd name="connsiteX227" fmla="*/ 2670933 w 5798181"/>
              <a:gd name="connsiteY227" fmla="*/ 54864 h 4517136"/>
              <a:gd name="connsiteX228" fmla="*/ 2533773 w 5798181"/>
              <a:gd name="connsiteY228" fmla="*/ 36576 h 4517136"/>
              <a:gd name="connsiteX229" fmla="*/ 2497197 w 5798181"/>
              <a:gd name="connsiteY229" fmla="*/ 27432 h 4517136"/>
              <a:gd name="connsiteX230" fmla="*/ 2451477 w 5798181"/>
              <a:gd name="connsiteY230" fmla="*/ 18288 h 4517136"/>
              <a:gd name="connsiteX231" fmla="*/ 2414901 w 5798181"/>
              <a:gd name="connsiteY231" fmla="*/ 9144 h 4517136"/>
              <a:gd name="connsiteX232" fmla="*/ 2305173 w 5798181"/>
              <a:gd name="connsiteY232" fmla="*/ 0 h 4517136"/>
              <a:gd name="connsiteX233" fmla="*/ 2149725 w 5798181"/>
              <a:gd name="connsiteY233" fmla="*/ 9144 h 4517136"/>
              <a:gd name="connsiteX234" fmla="*/ 2131437 w 5798181"/>
              <a:gd name="connsiteY234" fmla="*/ 36576 h 4517136"/>
              <a:gd name="connsiteX235" fmla="*/ 2104005 w 5798181"/>
              <a:gd name="connsiteY235" fmla="*/ 54864 h 4517136"/>
              <a:gd name="connsiteX236" fmla="*/ 2076573 w 5798181"/>
              <a:gd name="connsiteY236" fmla="*/ 118872 h 4517136"/>
              <a:gd name="connsiteX237" fmla="*/ 2039997 w 5798181"/>
              <a:gd name="connsiteY237" fmla="*/ 246888 h 4517136"/>
              <a:gd name="connsiteX238" fmla="*/ 1939413 w 5798181"/>
              <a:gd name="connsiteY238" fmla="*/ 256032 h 4517136"/>
              <a:gd name="connsiteX239" fmla="*/ 1902837 w 5798181"/>
              <a:gd name="connsiteY239" fmla="*/ 246888 h 4517136"/>
              <a:gd name="connsiteX240" fmla="*/ 1893693 w 5798181"/>
              <a:gd name="connsiteY240" fmla="*/ 219456 h 4517136"/>
              <a:gd name="connsiteX241" fmla="*/ 1875405 w 5798181"/>
              <a:gd name="connsiteY241" fmla="*/ 182880 h 4517136"/>
              <a:gd name="connsiteX242" fmla="*/ 1857117 w 5798181"/>
              <a:gd name="connsiteY242" fmla="*/ 128016 h 4517136"/>
              <a:gd name="connsiteX243" fmla="*/ 1820541 w 5798181"/>
              <a:gd name="connsiteY243" fmla="*/ 73152 h 4517136"/>
              <a:gd name="connsiteX244" fmla="*/ 1793109 w 5798181"/>
              <a:gd name="connsiteY244" fmla="*/ 64008 h 4517136"/>
              <a:gd name="connsiteX245" fmla="*/ 1674237 w 5798181"/>
              <a:gd name="connsiteY245" fmla="*/ 54864 h 4517136"/>
              <a:gd name="connsiteX246" fmla="*/ 1555365 w 5798181"/>
              <a:gd name="connsiteY246" fmla="*/ 64008 h 4517136"/>
              <a:gd name="connsiteX247" fmla="*/ 1518789 w 5798181"/>
              <a:gd name="connsiteY247" fmla="*/ 118872 h 4517136"/>
              <a:gd name="connsiteX248" fmla="*/ 1546221 w 5798181"/>
              <a:gd name="connsiteY248" fmla="*/ 237744 h 4517136"/>
              <a:gd name="connsiteX249" fmla="*/ 1564509 w 5798181"/>
              <a:gd name="connsiteY249" fmla="*/ 265176 h 4517136"/>
              <a:gd name="connsiteX250" fmla="*/ 1591941 w 5798181"/>
              <a:gd name="connsiteY250" fmla="*/ 283464 h 4517136"/>
              <a:gd name="connsiteX251" fmla="*/ 1665093 w 5798181"/>
              <a:gd name="connsiteY251" fmla="*/ 347472 h 4517136"/>
              <a:gd name="connsiteX252" fmla="*/ 1692525 w 5798181"/>
              <a:gd name="connsiteY252" fmla="*/ 356616 h 4517136"/>
              <a:gd name="connsiteX253" fmla="*/ 1747389 w 5798181"/>
              <a:gd name="connsiteY253" fmla="*/ 393192 h 4517136"/>
              <a:gd name="connsiteX254" fmla="*/ 1774821 w 5798181"/>
              <a:gd name="connsiteY254" fmla="*/ 411480 h 4517136"/>
              <a:gd name="connsiteX255" fmla="*/ 1802253 w 5798181"/>
              <a:gd name="connsiteY255" fmla="*/ 502920 h 4517136"/>
              <a:gd name="connsiteX256" fmla="*/ 1793109 w 5798181"/>
              <a:gd name="connsiteY256" fmla="*/ 566928 h 4517136"/>
              <a:gd name="connsiteX257" fmla="*/ 1628517 w 5798181"/>
              <a:gd name="connsiteY257" fmla="*/ 576072 h 4517136"/>
              <a:gd name="connsiteX258" fmla="*/ 1573653 w 5798181"/>
              <a:gd name="connsiteY258" fmla="*/ 603504 h 4517136"/>
              <a:gd name="connsiteX259" fmla="*/ 1582797 w 5798181"/>
              <a:gd name="connsiteY259" fmla="*/ 822960 h 4517136"/>
              <a:gd name="connsiteX260" fmla="*/ 1637661 w 5798181"/>
              <a:gd name="connsiteY260" fmla="*/ 841248 h 4517136"/>
              <a:gd name="connsiteX261" fmla="*/ 1701669 w 5798181"/>
              <a:gd name="connsiteY261" fmla="*/ 859536 h 4517136"/>
              <a:gd name="connsiteX262" fmla="*/ 1692525 w 5798181"/>
              <a:gd name="connsiteY262" fmla="*/ 886968 h 4517136"/>
              <a:gd name="connsiteX263" fmla="*/ 1665093 w 5798181"/>
              <a:gd name="connsiteY263" fmla="*/ 914400 h 4517136"/>
              <a:gd name="connsiteX264" fmla="*/ 1582797 w 5798181"/>
              <a:gd name="connsiteY264" fmla="*/ 932688 h 4517136"/>
              <a:gd name="connsiteX265" fmla="*/ 1317621 w 5798181"/>
              <a:gd name="connsiteY265" fmla="*/ 941832 h 4517136"/>
              <a:gd name="connsiteX266" fmla="*/ 1281045 w 5798181"/>
              <a:gd name="connsiteY266" fmla="*/ 950976 h 4517136"/>
              <a:gd name="connsiteX267" fmla="*/ 1253613 w 5798181"/>
              <a:gd name="connsiteY267" fmla="*/ 960120 h 4517136"/>
              <a:gd name="connsiteX268" fmla="*/ 1281045 w 5798181"/>
              <a:gd name="connsiteY268" fmla="*/ 987552 h 4517136"/>
              <a:gd name="connsiteX269" fmla="*/ 1308477 w 5798181"/>
              <a:gd name="connsiteY269" fmla="*/ 1005840 h 4517136"/>
              <a:gd name="connsiteX270" fmla="*/ 1445637 w 5798181"/>
              <a:gd name="connsiteY270" fmla="*/ 1033272 h 4517136"/>
              <a:gd name="connsiteX271" fmla="*/ 1491357 w 5798181"/>
              <a:gd name="connsiteY271" fmla="*/ 1088136 h 4517136"/>
              <a:gd name="connsiteX272" fmla="*/ 1482213 w 5798181"/>
              <a:gd name="connsiteY272" fmla="*/ 1124712 h 4517136"/>
              <a:gd name="connsiteX273" fmla="*/ 1427349 w 5798181"/>
              <a:gd name="connsiteY273" fmla="*/ 1133856 h 4517136"/>
              <a:gd name="connsiteX274" fmla="*/ 1308477 w 5798181"/>
              <a:gd name="connsiteY274" fmla="*/ 1124712 h 4517136"/>
              <a:gd name="connsiteX275" fmla="*/ 1281045 w 5798181"/>
              <a:gd name="connsiteY275" fmla="*/ 1106424 h 4517136"/>
              <a:gd name="connsiteX276" fmla="*/ 1189605 w 5798181"/>
              <a:gd name="connsiteY276" fmla="*/ 1088136 h 4517136"/>
              <a:gd name="connsiteX277" fmla="*/ 1107309 w 5798181"/>
              <a:gd name="connsiteY277" fmla="*/ 1051560 h 4517136"/>
              <a:gd name="connsiteX278" fmla="*/ 1043301 w 5798181"/>
              <a:gd name="connsiteY278" fmla="*/ 987552 h 4517136"/>
              <a:gd name="connsiteX279" fmla="*/ 1015869 w 5798181"/>
              <a:gd name="connsiteY279" fmla="*/ 932688 h 4517136"/>
              <a:gd name="connsiteX280" fmla="*/ 997581 w 5798181"/>
              <a:gd name="connsiteY280" fmla="*/ 896112 h 4517136"/>
              <a:gd name="connsiteX281" fmla="*/ 961005 w 5798181"/>
              <a:gd name="connsiteY281" fmla="*/ 859536 h 4517136"/>
              <a:gd name="connsiteX282" fmla="*/ 915285 w 5798181"/>
              <a:gd name="connsiteY282" fmla="*/ 822960 h 4517136"/>
              <a:gd name="connsiteX283" fmla="*/ 869565 w 5798181"/>
              <a:gd name="connsiteY283" fmla="*/ 768096 h 4517136"/>
              <a:gd name="connsiteX284" fmla="*/ 842133 w 5798181"/>
              <a:gd name="connsiteY284" fmla="*/ 749808 h 4517136"/>
              <a:gd name="connsiteX285" fmla="*/ 814701 w 5798181"/>
              <a:gd name="connsiteY285" fmla="*/ 722376 h 4517136"/>
              <a:gd name="connsiteX286" fmla="*/ 759837 w 5798181"/>
              <a:gd name="connsiteY286" fmla="*/ 685800 h 4517136"/>
              <a:gd name="connsiteX287" fmla="*/ 787269 w 5798181"/>
              <a:gd name="connsiteY287" fmla="*/ 640080 h 4517136"/>
              <a:gd name="connsiteX288" fmla="*/ 970149 w 5798181"/>
              <a:gd name="connsiteY288" fmla="*/ 649224 h 4517136"/>
              <a:gd name="connsiteX289" fmla="*/ 1061589 w 5798181"/>
              <a:gd name="connsiteY289" fmla="*/ 685800 h 4517136"/>
              <a:gd name="connsiteX290" fmla="*/ 1089021 w 5798181"/>
              <a:gd name="connsiteY290" fmla="*/ 704088 h 4517136"/>
              <a:gd name="connsiteX291" fmla="*/ 1189605 w 5798181"/>
              <a:gd name="connsiteY291" fmla="*/ 713232 h 4517136"/>
              <a:gd name="connsiteX292" fmla="*/ 1326765 w 5798181"/>
              <a:gd name="connsiteY292" fmla="*/ 704088 h 4517136"/>
              <a:gd name="connsiteX293" fmla="*/ 1354197 w 5798181"/>
              <a:gd name="connsiteY293" fmla="*/ 685800 h 4517136"/>
              <a:gd name="connsiteX294" fmla="*/ 1390773 w 5798181"/>
              <a:gd name="connsiteY294" fmla="*/ 676656 h 4517136"/>
              <a:gd name="connsiteX295" fmla="*/ 1454781 w 5798181"/>
              <a:gd name="connsiteY295" fmla="*/ 658368 h 4517136"/>
              <a:gd name="connsiteX296" fmla="*/ 1473069 w 5798181"/>
              <a:gd name="connsiteY296" fmla="*/ 630936 h 4517136"/>
              <a:gd name="connsiteX297" fmla="*/ 1500501 w 5798181"/>
              <a:gd name="connsiteY297" fmla="*/ 612648 h 4517136"/>
              <a:gd name="connsiteX298" fmla="*/ 1509645 w 5798181"/>
              <a:gd name="connsiteY298" fmla="*/ 585216 h 4517136"/>
              <a:gd name="connsiteX299" fmla="*/ 1491357 w 5798181"/>
              <a:gd name="connsiteY299" fmla="*/ 530352 h 4517136"/>
              <a:gd name="connsiteX300" fmla="*/ 1436493 w 5798181"/>
              <a:gd name="connsiteY300" fmla="*/ 448056 h 4517136"/>
              <a:gd name="connsiteX301" fmla="*/ 1418205 w 5798181"/>
              <a:gd name="connsiteY301" fmla="*/ 420624 h 4517136"/>
              <a:gd name="connsiteX302" fmla="*/ 1345053 w 5798181"/>
              <a:gd name="connsiteY302" fmla="*/ 356616 h 4517136"/>
              <a:gd name="connsiteX303" fmla="*/ 1281045 w 5798181"/>
              <a:gd name="connsiteY303" fmla="*/ 338328 h 4517136"/>
              <a:gd name="connsiteX304" fmla="*/ 1226181 w 5798181"/>
              <a:gd name="connsiteY304" fmla="*/ 320040 h 4517136"/>
              <a:gd name="connsiteX305" fmla="*/ 1153029 w 5798181"/>
              <a:gd name="connsiteY305" fmla="*/ 301752 h 4517136"/>
              <a:gd name="connsiteX306" fmla="*/ 531237 w 5798181"/>
              <a:gd name="connsiteY306" fmla="*/ 301752 h 4517136"/>
              <a:gd name="connsiteX307" fmla="*/ 503805 w 5798181"/>
              <a:gd name="connsiteY307" fmla="*/ 292608 h 4517136"/>
              <a:gd name="connsiteX308" fmla="*/ 366645 w 5798181"/>
              <a:gd name="connsiteY308" fmla="*/ 265176 h 4517136"/>
              <a:gd name="connsiteX309" fmla="*/ 229485 w 5798181"/>
              <a:gd name="connsiteY309" fmla="*/ 237744 h 4517136"/>
              <a:gd name="connsiteX310" fmla="*/ 192909 w 5798181"/>
              <a:gd name="connsiteY310" fmla="*/ 228600 h 4517136"/>
              <a:gd name="connsiteX311" fmla="*/ 37461 w 5798181"/>
              <a:gd name="connsiteY311" fmla="*/ 246888 h 4517136"/>
              <a:gd name="connsiteX312" fmla="*/ 10029 w 5798181"/>
              <a:gd name="connsiteY312" fmla="*/ 329184 h 4517136"/>
              <a:gd name="connsiteX313" fmla="*/ 46605 w 5798181"/>
              <a:gd name="connsiteY313" fmla="*/ 338328 h 4517136"/>
              <a:gd name="connsiteX314" fmla="*/ 64893 w 5798181"/>
              <a:gd name="connsiteY314" fmla="*/ 338328 h 45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798181" h="4517136">
                <a:moveTo>
                  <a:pt x="64893" y="338328"/>
                </a:moveTo>
                <a:cubicBezTo>
                  <a:pt x="75850" y="579386"/>
                  <a:pt x="7959" y="520690"/>
                  <a:pt x="119757" y="548640"/>
                </a:cubicBezTo>
                <a:cubicBezTo>
                  <a:pt x="129108" y="550978"/>
                  <a:pt x="138045" y="554736"/>
                  <a:pt x="147189" y="557784"/>
                </a:cubicBezTo>
                <a:cubicBezTo>
                  <a:pt x="164990" y="611188"/>
                  <a:pt x="142405" y="562144"/>
                  <a:pt x="183765" y="603504"/>
                </a:cubicBezTo>
                <a:cubicBezTo>
                  <a:pt x="209970" y="629709"/>
                  <a:pt x="196323" y="628620"/>
                  <a:pt x="211197" y="658368"/>
                </a:cubicBezTo>
                <a:cubicBezTo>
                  <a:pt x="246649" y="729272"/>
                  <a:pt x="215645" y="644281"/>
                  <a:pt x="238629" y="713232"/>
                </a:cubicBezTo>
                <a:cubicBezTo>
                  <a:pt x="241677" y="752856"/>
                  <a:pt x="242844" y="792670"/>
                  <a:pt x="247773" y="832104"/>
                </a:cubicBezTo>
                <a:cubicBezTo>
                  <a:pt x="252650" y="871118"/>
                  <a:pt x="255088" y="854050"/>
                  <a:pt x="284349" y="868680"/>
                </a:cubicBezTo>
                <a:cubicBezTo>
                  <a:pt x="294179" y="873595"/>
                  <a:pt x="301738" y="882505"/>
                  <a:pt x="311781" y="886968"/>
                </a:cubicBezTo>
                <a:cubicBezTo>
                  <a:pt x="409716" y="930495"/>
                  <a:pt x="331995" y="882156"/>
                  <a:pt x="394077" y="923544"/>
                </a:cubicBezTo>
                <a:cubicBezTo>
                  <a:pt x="441346" y="994448"/>
                  <a:pt x="423702" y="957556"/>
                  <a:pt x="448941" y="1033272"/>
                </a:cubicBezTo>
                <a:lnTo>
                  <a:pt x="458085" y="1060704"/>
                </a:lnTo>
                <a:cubicBezTo>
                  <a:pt x="461133" y="1069848"/>
                  <a:pt x="459209" y="1082789"/>
                  <a:pt x="467229" y="1088136"/>
                </a:cubicBezTo>
                <a:cubicBezTo>
                  <a:pt x="505421" y="1113597"/>
                  <a:pt x="486890" y="1098653"/>
                  <a:pt x="522093" y="1133856"/>
                </a:cubicBezTo>
                <a:cubicBezTo>
                  <a:pt x="528826" y="1234853"/>
                  <a:pt x="493865" y="1256902"/>
                  <a:pt x="558669" y="1289304"/>
                </a:cubicBezTo>
                <a:cubicBezTo>
                  <a:pt x="567290" y="1293615"/>
                  <a:pt x="576957" y="1295400"/>
                  <a:pt x="586101" y="1298448"/>
                </a:cubicBezTo>
                <a:cubicBezTo>
                  <a:pt x="595245" y="1307592"/>
                  <a:pt x="607117" y="1314652"/>
                  <a:pt x="613533" y="1325880"/>
                </a:cubicBezTo>
                <a:cubicBezTo>
                  <a:pt x="619768" y="1336791"/>
                  <a:pt x="619225" y="1350372"/>
                  <a:pt x="622677" y="1362456"/>
                </a:cubicBezTo>
                <a:cubicBezTo>
                  <a:pt x="628447" y="1382650"/>
                  <a:pt x="635019" y="1409242"/>
                  <a:pt x="659253" y="1417320"/>
                </a:cubicBezTo>
                <a:cubicBezTo>
                  <a:pt x="685437" y="1426048"/>
                  <a:pt x="714190" y="1422816"/>
                  <a:pt x="741549" y="1426464"/>
                </a:cubicBezTo>
                <a:cubicBezTo>
                  <a:pt x="759927" y="1428914"/>
                  <a:pt x="778125" y="1432560"/>
                  <a:pt x="796413" y="1435608"/>
                </a:cubicBezTo>
                <a:cubicBezTo>
                  <a:pt x="808605" y="1444752"/>
                  <a:pt x="823233" y="1451332"/>
                  <a:pt x="832989" y="1463040"/>
                </a:cubicBezTo>
                <a:cubicBezTo>
                  <a:pt x="839159" y="1470445"/>
                  <a:pt x="837822" y="1481851"/>
                  <a:pt x="842133" y="1490472"/>
                </a:cubicBezTo>
                <a:cubicBezTo>
                  <a:pt x="847048" y="1500302"/>
                  <a:pt x="854325" y="1508760"/>
                  <a:pt x="860421" y="1517904"/>
                </a:cubicBezTo>
                <a:cubicBezTo>
                  <a:pt x="863469" y="1530096"/>
                  <a:pt x="866113" y="1542396"/>
                  <a:pt x="869565" y="1554480"/>
                </a:cubicBezTo>
                <a:cubicBezTo>
                  <a:pt x="872213" y="1563748"/>
                  <a:pt x="878709" y="1572273"/>
                  <a:pt x="878709" y="1581912"/>
                </a:cubicBezTo>
                <a:cubicBezTo>
                  <a:pt x="878709" y="1613639"/>
                  <a:pt x="865815" y="1627501"/>
                  <a:pt x="842133" y="1645920"/>
                </a:cubicBezTo>
                <a:cubicBezTo>
                  <a:pt x="759837" y="1709928"/>
                  <a:pt x="814701" y="1659636"/>
                  <a:pt x="759837" y="1700784"/>
                </a:cubicBezTo>
                <a:cubicBezTo>
                  <a:pt x="747645" y="1709928"/>
                  <a:pt x="734037" y="1717440"/>
                  <a:pt x="723261" y="1728216"/>
                </a:cubicBezTo>
                <a:cubicBezTo>
                  <a:pt x="715490" y="1735987"/>
                  <a:pt x="712008" y="1747205"/>
                  <a:pt x="704973" y="1755648"/>
                </a:cubicBezTo>
                <a:cubicBezTo>
                  <a:pt x="679694" y="1785982"/>
                  <a:pt x="676280" y="1776458"/>
                  <a:pt x="659253" y="1810512"/>
                </a:cubicBezTo>
                <a:cubicBezTo>
                  <a:pt x="654942" y="1819133"/>
                  <a:pt x="654790" y="1829518"/>
                  <a:pt x="650109" y="1837944"/>
                </a:cubicBezTo>
                <a:cubicBezTo>
                  <a:pt x="597706" y="1932270"/>
                  <a:pt x="625080" y="1858168"/>
                  <a:pt x="604389" y="1920240"/>
                </a:cubicBezTo>
                <a:cubicBezTo>
                  <a:pt x="609880" y="1942203"/>
                  <a:pt x="612087" y="1968461"/>
                  <a:pt x="631821" y="1984248"/>
                </a:cubicBezTo>
                <a:cubicBezTo>
                  <a:pt x="639347" y="1990269"/>
                  <a:pt x="650109" y="1990344"/>
                  <a:pt x="659253" y="1993392"/>
                </a:cubicBezTo>
                <a:cubicBezTo>
                  <a:pt x="733966" y="2068105"/>
                  <a:pt x="664009" y="2011680"/>
                  <a:pt x="878709" y="2011680"/>
                </a:cubicBezTo>
                <a:cubicBezTo>
                  <a:pt x="915412" y="2011680"/>
                  <a:pt x="951861" y="2017776"/>
                  <a:pt x="988437" y="2020824"/>
                </a:cubicBezTo>
                <a:cubicBezTo>
                  <a:pt x="994533" y="2033016"/>
                  <a:pt x="1005034" y="2043874"/>
                  <a:pt x="1006725" y="2057400"/>
                </a:cubicBezTo>
                <a:cubicBezTo>
                  <a:pt x="1008490" y="2071518"/>
                  <a:pt x="992682" y="2112482"/>
                  <a:pt x="979293" y="2121408"/>
                </a:cubicBezTo>
                <a:cubicBezTo>
                  <a:pt x="968836" y="2128379"/>
                  <a:pt x="954801" y="2127100"/>
                  <a:pt x="942717" y="2130552"/>
                </a:cubicBezTo>
                <a:cubicBezTo>
                  <a:pt x="876937" y="2149346"/>
                  <a:pt x="963182" y="2133709"/>
                  <a:pt x="842133" y="2148840"/>
                </a:cubicBezTo>
                <a:cubicBezTo>
                  <a:pt x="776360" y="2170764"/>
                  <a:pt x="858497" y="2144165"/>
                  <a:pt x="778125" y="2167128"/>
                </a:cubicBezTo>
                <a:cubicBezTo>
                  <a:pt x="768857" y="2169776"/>
                  <a:pt x="759961" y="2173624"/>
                  <a:pt x="750693" y="2176272"/>
                </a:cubicBezTo>
                <a:cubicBezTo>
                  <a:pt x="737021" y="2180178"/>
                  <a:pt x="701301" y="2187252"/>
                  <a:pt x="686685" y="2194560"/>
                </a:cubicBezTo>
                <a:cubicBezTo>
                  <a:pt x="676855" y="2199475"/>
                  <a:pt x="668397" y="2206752"/>
                  <a:pt x="659253" y="2212848"/>
                </a:cubicBezTo>
                <a:cubicBezTo>
                  <a:pt x="637677" y="2277575"/>
                  <a:pt x="639683" y="2260018"/>
                  <a:pt x="659253" y="2377440"/>
                </a:cubicBezTo>
                <a:cubicBezTo>
                  <a:pt x="661060" y="2388280"/>
                  <a:pt x="671153" y="2395929"/>
                  <a:pt x="677541" y="2404872"/>
                </a:cubicBezTo>
                <a:cubicBezTo>
                  <a:pt x="686399" y="2417273"/>
                  <a:pt x="694197" y="2430672"/>
                  <a:pt x="704973" y="2441448"/>
                </a:cubicBezTo>
                <a:cubicBezTo>
                  <a:pt x="712744" y="2449219"/>
                  <a:pt x="723261" y="2453640"/>
                  <a:pt x="732405" y="2459736"/>
                </a:cubicBezTo>
                <a:cubicBezTo>
                  <a:pt x="738501" y="2468880"/>
                  <a:pt x="742111" y="2480303"/>
                  <a:pt x="750693" y="2487168"/>
                </a:cubicBezTo>
                <a:cubicBezTo>
                  <a:pt x="758219" y="2493189"/>
                  <a:pt x="771309" y="2489496"/>
                  <a:pt x="778125" y="2496312"/>
                </a:cubicBezTo>
                <a:cubicBezTo>
                  <a:pt x="884805" y="2602992"/>
                  <a:pt x="764409" y="2517648"/>
                  <a:pt x="842133" y="2569464"/>
                </a:cubicBezTo>
                <a:cubicBezTo>
                  <a:pt x="848229" y="2578608"/>
                  <a:pt x="855506" y="2587066"/>
                  <a:pt x="860421" y="2596896"/>
                </a:cubicBezTo>
                <a:cubicBezTo>
                  <a:pt x="867634" y="2611322"/>
                  <a:pt x="870383" y="2643025"/>
                  <a:pt x="887853" y="2651760"/>
                </a:cubicBezTo>
                <a:cubicBezTo>
                  <a:pt x="910334" y="2663000"/>
                  <a:pt x="938524" y="2658808"/>
                  <a:pt x="961005" y="2670048"/>
                </a:cubicBezTo>
                <a:cubicBezTo>
                  <a:pt x="983369" y="2681230"/>
                  <a:pt x="1000795" y="2692098"/>
                  <a:pt x="1025013" y="2697480"/>
                </a:cubicBezTo>
                <a:cubicBezTo>
                  <a:pt x="1043112" y="2701502"/>
                  <a:pt x="1061697" y="2702988"/>
                  <a:pt x="1079877" y="2706624"/>
                </a:cubicBezTo>
                <a:cubicBezTo>
                  <a:pt x="1092200" y="2709089"/>
                  <a:pt x="1104416" y="2712157"/>
                  <a:pt x="1116453" y="2715768"/>
                </a:cubicBezTo>
                <a:cubicBezTo>
                  <a:pt x="1134917" y="2721307"/>
                  <a:pt x="1152234" y="2731330"/>
                  <a:pt x="1171317" y="2734056"/>
                </a:cubicBezTo>
                <a:lnTo>
                  <a:pt x="1235325" y="2743200"/>
                </a:lnTo>
                <a:cubicBezTo>
                  <a:pt x="1257689" y="2754382"/>
                  <a:pt x="1275115" y="2765250"/>
                  <a:pt x="1299333" y="2770632"/>
                </a:cubicBezTo>
                <a:cubicBezTo>
                  <a:pt x="1317432" y="2774654"/>
                  <a:pt x="1336210" y="2775279"/>
                  <a:pt x="1354197" y="2779776"/>
                </a:cubicBezTo>
                <a:cubicBezTo>
                  <a:pt x="1372899" y="2784451"/>
                  <a:pt x="1409061" y="2798064"/>
                  <a:pt x="1409061" y="2798064"/>
                </a:cubicBezTo>
                <a:cubicBezTo>
                  <a:pt x="1415157" y="2810256"/>
                  <a:pt x="1417710" y="2825001"/>
                  <a:pt x="1427349" y="2834640"/>
                </a:cubicBezTo>
                <a:cubicBezTo>
                  <a:pt x="1434165" y="2841456"/>
                  <a:pt x="1446006" y="2839796"/>
                  <a:pt x="1454781" y="2843784"/>
                </a:cubicBezTo>
                <a:cubicBezTo>
                  <a:pt x="1557927" y="2890669"/>
                  <a:pt x="1492840" y="2871587"/>
                  <a:pt x="1564509" y="2889504"/>
                </a:cubicBezTo>
                <a:cubicBezTo>
                  <a:pt x="1581989" y="2901157"/>
                  <a:pt x="1608541" y="2916269"/>
                  <a:pt x="1619373" y="2935224"/>
                </a:cubicBezTo>
                <a:cubicBezTo>
                  <a:pt x="1625608" y="2946135"/>
                  <a:pt x="1625791" y="2959532"/>
                  <a:pt x="1628517" y="2971800"/>
                </a:cubicBezTo>
                <a:cubicBezTo>
                  <a:pt x="1632691" y="2990581"/>
                  <a:pt x="1637001" y="3025344"/>
                  <a:pt x="1646805" y="3044952"/>
                </a:cubicBezTo>
                <a:cubicBezTo>
                  <a:pt x="1651720" y="3054782"/>
                  <a:pt x="1656511" y="3065519"/>
                  <a:pt x="1665093" y="3072384"/>
                </a:cubicBezTo>
                <a:cubicBezTo>
                  <a:pt x="1672619" y="3078405"/>
                  <a:pt x="1683018" y="3079943"/>
                  <a:pt x="1692525" y="3081528"/>
                </a:cubicBezTo>
                <a:cubicBezTo>
                  <a:pt x="1719750" y="3086066"/>
                  <a:pt x="1747389" y="3087624"/>
                  <a:pt x="1774821" y="3090672"/>
                </a:cubicBezTo>
                <a:cubicBezTo>
                  <a:pt x="1780917" y="3099816"/>
                  <a:pt x="1792114" y="3107159"/>
                  <a:pt x="1793109" y="3118104"/>
                </a:cubicBezTo>
                <a:cubicBezTo>
                  <a:pt x="1795121" y="3140236"/>
                  <a:pt x="1781109" y="3222972"/>
                  <a:pt x="1765677" y="3246120"/>
                </a:cubicBezTo>
                <a:cubicBezTo>
                  <a:pt x="1742042" y="3281572"/>
                  <a:pt x="1750864" y="3263126"/>
                  <a:pt x="1738245" y="3300984"/>
                </a:cubicBezTo>
                <a:cubicBezTo>
                  <a:pt x="1747389" y="3307080"/>
                  <a:pt x="1755847" y="3314357"/>
                  <a:pt x="1765677" y="3319272"/>
                </a:cubicBezTo>
                <a:cubicBezTo>
                  <a:pt x="1774298" y="3323583"/>
                  <a:pt x="1783841" y="3325768"/>
                  <a:pt x="1793109" y="3328416"/>
                </a:cubicBezTo>
                <a:cubicBezTo>
                  <a:pt x="1858817" y="3347190"/>
                  <a:pt x="1799981" y="3327848"/>
                  <a:pt x="1875405" y="3346704"/>
                </a:cubicBezTo>
                <a:cubicBezTo>
                  <a:pt x="1905691" y="3354276"/>
                  <a:pt x="1903450" y="3356257"/>
                  <a:pt x="1930269" y="3374136"/>
                </a:cubicBezTo>
                <a:cubicBezTo>
                  <a:pt x="1939413" y="3371088"/>
                  <a:pt x="1949681" y="3370339"/>
                  <a:pt x="1957701" y="3364992"/>
                </a:cubicBezTo>
                <a:cubicBezTo>
                  <a:pt x="2000768" y="3336281"/>
                  <a:pt x="1967690" y="3339216"/>
                  <a:pt x="2012565" y="3319272"/>
                </a:cubicBezTo>
                <a:cubicBezTo>
                  <a:pt x="2030181" y="3311443"/>
                  <a:pt x="2051389" y="3311677"/>
                  <a:pt x="2067429" y="3300984"/>
                </a:cubicBezTo>
                <a:cubicBezTo>
                  <a:pt x="2076573" y="3294888"/>
                  <a:pt x="2084259" y="3285588"/>
                  <a:pt x="2094861" y="3282696"/>
                </a:cubicBezTo>
                <a:cubicBezTo>
                  <a:pt x="2118569" y="3276230"/>
                  <a:pt x="2143629" y="3276600"/>
                  <a:pt x="2168013" y="3273552"/>
                </a:cubicBezTo>
                <a:cubicBezTo>
                  <a:pt x="2189349" y="3276600"/>
                  <a:pt x="2212326" y="3273943"/>
                  <a:pt x="2232021" y="3282696"/>
                </a:cubicBezTo>
                <a:cubicBezTo>
                  <a:pt x="2255943" y="3293328"/>
                  <a:pt x="2246581" y="3321471"/>
                  <a:pt x="2259453" y="3337560"/>
                </a:cubicBezTo>
                <a:cubicBezTo>
                  <a:pt x="2266318" y="3346142"/>
                  <a:pt x="2277741" y="3349752"/>
                  <a:pt x="2286885" y="3355848"/>
                </a:cubicBezTo>
                <a:cubicBezTo>
                  <a:pt x="2289933" y="3364992"/>
                  <a:pt x="2290008" y="3375754"/>
                  <a:pt x="2296029" y="3383280"/>
                </a:cubicBezTo>
                <a:cubicBezTo>
                  <a:pt x="2315810" y="3408006"/>
                  <a:pt x="2351554" y="3406250"/>
                  <a:pt x="2378325" y="3410712"/>
                </a:cubicBezTo>
                <a:cubicBezTo>
                  <a:pt x="2390517" y="3407664"/>
                  <a:pt x="2402864" y="3405179"/>
                  <a:pt x="2414901" y="3401568"/>
                </a:cubicBezTo>
                <a:cubicBezTo>
                  <a:pt x="2433365" y="3396029"/>
                  <a:pt x="2469765" y="3383280"/>
                  <a:pt x="2469765" y="3383280"/>
                </a:cubicBezTo>
                <a:cubicBezTo>
                  <a:pt x="2485005" y="3386328"/>
                  <a:pt x="2501584" y="3385473"/>
                  <a:pt x="2515485" y="3392424"/>
                </a:cubicBezTo>
                <a:cubicBezTo>
                  <a:pt x="2553684" y="3411524"/>
                  <a:pt x="2533198" y="3422782"/>
                  <a:pt x="2561205" y="3447288"/>
                </a:cubicBezTo>
                <a:cubicBezTo>
                  <a:pt x="2577746" y="3461762"/>
                  <a:pt x="2595217" y="3476913"/>
                  <a:pt x="2616069" y="3483864"/>
                </a:cubicBezTo>
                <a:lnTo>
                  <a:pt x="2670933" y="3502152"/>
                </a:lnTo>
                <a:cubicBezTo>
                  <a:pt x="2681687" y="3501325"/>
                  <a:pt x="2789403" y="3499712"/>
                  <a:pt x="2826381" y="3483864"/>
                </a:cubicBezTo>
                <a:cubicBezTo>
                  <a:pt x="2836482" y="3479535"/>
                  <a:pt x="2844271" y="3471028"/>
                  <a:pt x="2853813" y="3465576"/>
                </a:cubicBezTo>
                <a:cubicBezTo>
                  <a:pt x="2885451" y="3447497"/>
                  <a:pt x="2887045" y="3448403"/>
                  <a:pt x="2917821" y="3438144"/>
                </a:cubicBezTo>
                <a:cubicBezTo>
                  <a:pt x="2969637" y="3441192"/>
                  <a:pt x="3021597" y="3442367"/>
                  <a:pt x="3073269" y="3447288"/>
                </a:cubicBezTo>
                <a:cubicBezTo>
                  <a:pt x="3085780" y="3448479"/>
                  <a:pt x="3098078" y="3452019"/>
                  <a:pt x="3109845" y="3456432"/>
                </a:cubicBezTo>
                <a:cubicBezTo>
                  <a:pt x="3122608" y="3461218"/>
                  <a:pt x="3132849" y="3473448"/>
                  <a:pt x="3146421" y="3474720"/>
                </a:cubicBezTo>
                <a:cubicBezTo>
                  <a:pt x="3231447" y="3482691"/>
                  <a:pt x="3317109" y="3480816"/>
                  <a:pt x="3402453" y="3483864"/>
                </a:cubicBezTo>
                <a:cubicBezTo>
                  <a:pt x="3429885" y="3486912"/>
                  <a:pt x="3467920" y="3471131"/>
                  <a:pt x="3484749" y="3493008"/>
                </a:cubicBezTo>
                <a:cubicBezTo>
                  <a:pt x="3507127" y="3522100"/>
                  <a:pt x="3489042" y="3566355"/>
                  <a:pt x="3493893" y="3602736"/>
                </a:cubicBezTo>
                <a:cubicBezTo>
                  <a:pt x="3498072" y="3634077"/>
                  <a:pt x="3507314" y="3629578"/>
                  <a:pt x="3521325" y="3657600"/>
                </a:cubicBezTo>
                <a:cubicBezTo>
                  <a:pt x="3525636" y="3666221"/>
                  <a:pt x="3527421" y="3675888"/>
                  <a:pt x="3530469" y="3685032"/>
                </a:cubicBezTo>
                <a:cubicBezTo>
                  <a:pt x="3527421" y="3721608"/>
                  <a:pt x="3531408" y="3759469"/>
                  <a:pt x="3521325" y="3794760"/>
                </a:cubicBezTo>
                <a:cubicBezTo>
                  <a:pt x="3518306" y="3805327"/>
                  <a:pt x="3502107" y="3805747"/>
                  <a:pt x="3493893" y="3813048"/>
                </a:cubicBezTo>
                <a:cubicBezTo>
                  <a:pt x="3442646" y="3858601"/>
                  <a:pt x="3448536" y="3853651"/>
                  <a:pt x="3420741" y="3895344"/>
                </a:cubicBezTo>
                <a:cubicBezTo>
                  <a:pt x="3407034" y="3950172"/>
                  <a:pt x="3405528" y="3938153"/>
                  <a:pt x="3420741" y="4014216"/>
                </a:cubicBezTo>
                <a:cubicBezTo>
                  <a:pt x="3424522" y="4033119"/>
                  <a:pt x="3439029" y="4069080"/>
                  <a:pt x="3439029" y="4069080"/>
                </a:cubicBezTo>
                <a:cubicBezTo>
                  <a:pt x="3413010" y="4108108"/>
                  <a:pt x="3400492" y="4114143"/>
                  <a:pt x="3429885" y="4178808"/>
                </a:cubicBezTo>
                <a:cubicBezTo>
                  <a:pt x="3435526" y="4191217"/>
                  <a:pt x="3454269" y="4191000"/>
                  <a:pt x="3466461" y="4197096"/>
                </a:cubicBezTo>
                <a:cubicBezTo>
                  <a:pt x="3472557" y="4206240"/>
                  <a:pt x="3484749" y="4213538"/>
                  <a:pt x="3484749" y="4224528"/>
                </a:cubicBezTo>
                <a:cubicBezTo>
                  <a:pt x="3484749" y="4249929"/>
                  <a:pt x="3459759" y="4298693"/>
                  <a:pt x="3439029" y="4315968"/>
                </a:cubicBezTo>
                <a:cubicBezTo>
                  <a:pt x="3431624" y="4322138"/>
                  <a:pt x="3420741" y="4322064"/>
                  <a:pt x="3411597" y="4325112"/>
                </a:cubicBezTo>
                <a:cubicBezTo>
                  <a:pt x="3405501" y="4334256"/>
                  <a:pt x="3402628" y="4346719"/>
                  <a:pt x="3393309" y="4352544"/>
                </a:cubicBezTo>
                <a:cubicBezTo>
                  <a:pt x="3376962" y="4362761"/>
                  <a:pt x="3338445" y="4370832"/>
                  <a:pt x="3338445" y="4370832"/>
                </a:cubicBezTo>
                <a:cubicBezTo>
                  <a:pt x="3341493" y="4395216"/>
                  <a:pt x="3335207" y="4422758"/>
                  <a:pt x="3347589" y="4443984"/>
                </a:cubicBezTo>
                <a:cubicBezTo>
                  <a:pt x="3364286" y="4472608"/>
                  <a:pt x="3420747" y="4485135"/>
                  <a:pt x="3448173" y="4498848"/>
                </a:cubicBezTo>
                <a:cubicBezTo>
                  <a:pt x="3458003" y="4503763"/>
                  <a:pt x="3466461" y="4511040"/>
                  <a:pt x="3475605" y="4517136"/>
                </a:cubicBezTo>
                <a:cubicBezTo>
                  <a:pt x="3496941" y="4514088"/>
                  <a:pt x="3518612" y="4512838"/>
                  <a:pt x="3539613" y="4507992"/>
                </a:cubicBezTo>
                <a:cubicBezTo>
                  <a:pt x="3558397" y="4503657"/>
                  <a:pt x="3576189" y="4495800"/>
                  <a:pt x="3594477" y="4489704"/>
                </a:cubicBezTo>
                <a:cubicBezTo>
                  <a:pt x="3603621" y="4486656"/>
                  <a:pt x="3613288" y="4484871"/>
                  <a:pt x="3621909" y="4480560"/>
                </a:cubicBezTo>
                <a:cubicBezTo>
                  <a:pt x="3634101" y="4474464"/>
                  <a:pt x="3645829" y="4467334"/>
                  <a:pt x="3658485" y="4462272"/>
                </a:cubicBezTo>
                <a:cubicBezTo>
                  <a:pt x="3676383" y="4455113"/>
                  <a:pt x="3695061" y="4450080"/>
                  <a:pt x="3713349" y="4443984"/>
                </a:cubicBezTo>
                <a:lnTo>
                  <a:pt x="3740781" y="4434840"/>
                </a:lnTo>
                <a:lnTo>
                  <a:pt x="3969381" y="4443984"/>
                </a:lnTo>
                <a:cubicBezTo>
                  <a:pt x="4061917" y="4449125"/>
                  <a:pt x="4044980" y="4446882"/>
                  <a:pt x="4106541" y="4462272"/>
                </a:cubicBezTo>
                <a:cubicBezTo>
                  <a:pt x="4165596" y="4501642"/>
                  <a:pt x="4111968" y="4472191"/>
                  <a:pt x="4234557" y="4489704"/>
                </a:cubicBezTo>
                <a:cubicBezTo>
                  <a:pt x="4244099" y="4491067"/>
                  <a:pt x="4252597" y="4496681"/>
                  <a:pt x="4261989" y="4498848"/>
                </a:cubicBezTo>
                <a:cubicBezTo>
                  <a:pt x="4292277" y="4505837"/>
                  <a:pt x="4353429" y="4517136"/>
                  <a:pt x="4353429" y="4517136"/>
                </a:cubicBezTo>
                <a:cubicBezTo>
                  <a:pt x="4420485" y="4514088"/>
                  <a:pt x="4487669" y="4513140"/>
                  <a:pt x="4554597" y="4507992"/>
                </a:cubicBezTo>
                <a:cubicBezTo>
                  <a:pt x="4561522" y="4507459"/>
                  <a:pt x="4609164" y="4494425"/>
                  <a:pt x="4618605" y="4489704"/>
                </a:cubicBezTo>
                <a:cubicBezTo>
                  <a:pt x="4628435" y="4484789"/>
                  <a:pt x="4635936" y="4475745"/>
                  <a:pt x="4646037" y="4471416"/>
                </a:cubicBezTo>
                <a:cubicBezTo>
                  <a:pt x="4657588" y="4466466"/>
                  <a:pt x="4670421" y="4465320"/>
                  <a:pt x="4682613" y="4462272"/>
                </a:cubicBezTo>
                <a:cubicBezTo>
                  <a:pt x="4735331" y="4427127"/>
                  <a:pt x="4684476" y="4457555"/>
                  <a:pt x="4737477" y="4434840"/>
                </a:cubicBezTo>
                <a:cubicBezTo>
                  <a:pt x="4750006" y="4429470"/>
                  <a:pt x="4760829" y="4419858"/>
                  <a:pt x="4774053" y="4416552"/>
                </a:cubicBezTo>
                <a:cubicBezTo>
                  <a:pt x="4810026" y="4407559"/>
                  <a:pt x="4847808" y="4407257"/>
                  <a:pt x="4883781" y="4398264"/>
                </a:cubicBezTo>
                <a:cubicBezTo>
                  <a:pt x="4895973" y="4395216"/>
                  <a:pt x="4907992" y="4391368"/>
                  <a:pt x="4920357" y="4389120"/>
                </a:cubicBezTo>
                <a:cubicBezTo>
                  <a:pt x="4948119" y="4384072"/>
                  <a:pt x="5032042" y="4374016"/>
                  <a:pt x="5057517" y="4370832"/>
                </a:cubicBezTo>
                <a:cubicBezTo>
                  <a:pt x="5197007" y="4374234"/>
                  <a:pt x="5556991" y="4390092"/>
                  <a:pt x="5715885" y="4370832"/>
                </a:cubicBezTo>
                <a:cubicBezTo>
                  <a:pt x="5726795" y="4369510"/>
                  <a:pt x="5727138" y="4351843"/>
                  <a:pt x="5734173" y="4343400"/>
                </a:cubicBezTo>
                <a:cubicBezTo>
                  <a:pt x="5742452" y="4333466"/>
                  <a:pt x="5752461" y="4325112"/>
                  <a:pt x="5761605" y="4315968"/>
                </a:cubicBezTo>
                <a:cubicBezTo>
                  <a:pt x="5764653" y="4306824"/>
                  <a:pt x="5766438" y="4297157"/>
                  <a:pt x="5770749" y="4288536"/>
                </a:cubicBezTo>
                <a:cubicBezTo>
                  <a:pt x="5775664" y="4278706"/>
                  <a:pt x="5787674" y="4272009"/>
                  <a:pt x="5789037" y="4261104"/>
                </a:cubicBezTo>
                <a:cubicBezTo>
                  <a:pt x="5790965" y="4245682"/>
                  <a:pt x="5783662" y="4230462"/>
                  <a:pt x="5779893" y="4215384"/>
                </a:cubicBezTo>
                <a:cubicBezTo>
                  <a:pt x="5777555" y="4206033"/>
                  <a:pt x="5778275" y="4193973"/>
                  <a:pt x="5770749" y="4187952"/>
                </a:cubicBezTo>
                <a:cubicBezTo>
                  <a:pt x="5760936" y="4180101"/>
                  <a:pt x="5746257" y="4182260"/>
                  <a:pt x="5734173" y="4178808"/>
                </a:cubicBezTo>
                <a:cubicBezTo>
                  <a:pt x="5724905" y="4176160"/>
                  <a:pt x="5715362" y="4173975"/>
                  <a:pt x="5706741" y="4169664"/>
                </a:cubicBezTo>
                <a:cubicBezTo>
                  <a:pt x="5696911" y="4164749"/>
                  <a:pt x="5689599" y="4155235"/>
                  <a:pt x="5679309" y="4151376"/>
                </a:cubicBezTo>
                <a:cubicBezTo>
                  <a:pt x="5664757" y="4145919"/>
                  <a:pt x="5648761" y="4145603"/>
                  <a:pt x="5633589" y="4142232"/>
                </a:cubicBezTo>
                <a:cubicBezTo>
                  <a:pt x="5621321" y="4139506"/>
                  <a:pt x="5609281" y="4135814"/>
                  <a:pt x="5597013" y="4133088"/>
                </a:cubicBezTo>
                <a:cubicBezTo>
                  <a:pt x="5581841" y="4129717"/>
                  <a:pt x="5566371" y="4127713"/>
                  <a:pt x="5551293" y="4123944"/>
                </a:cubicBezTo>
                <a:cubicBezTo>
                  <a:pt x="5541942" y="4121606"/>
                  <a:pt x="5533212" y="4117138"/>
                  <a:pt x="5523861" y="4114800"/>
                </a:cubicBezTo>
                <a:cubicBezTo>
                  <a:pt x="5508783" y="4111031"/>
                  <a:pt x="5493432" y="4108436"/>
                  <a:pt x="5478141" y="4105656"/>
                </a:cubicBezTo>
                <a:cubicBezTo>
                  <a:pt x="5459900" y="4102339"/>
                  <a:pt x="5441264" y="4101009"/>
                  <a:pt x="5423277" y="4096512"/>
                </a:cubicBezTo>
                <a:cubicBezTo>
                  <a:pt x="5362705" y="4081369"/>
                  <a:pt x="5367187" y="4077407"/>
                  <a:pt x="5313549" y="4041648"/>
                </a:cubicBezTo>
                <a:lnTo>
                  <a:pt x="5286117" y="4023360"/>
                </a:lnTo>
                <a:cubicBezTo>
                  <a:pt x="5273925" y="4005072"/>
                  <a:pt x="5256492" y="3989348"/>
                  <a:pt x="5249541" y="3968496"/>
                </a:cubicBezTo>
                <a:cubicBezTo>
                  <a:pt x="5246493" y="3959352"/>
                  <a:pt x="5244708" y="3949685"/>
                  <a:pt x="5240397" y="3941064"/>
                </a:cubicBezTo>
                <a:cubicBezTo>
                  <a:pt x="5235482" y="3931234"/>
                  <a:pt x="5227024" y="3923462"/>
                  <a:pt x="5222109" y="3913632"/>
                </a:cubicBezTo>
                <a:cubicBezTo>
                  <a:pt x="5217798" y="3905011"/>
                  <a:pt x="5220808" y="3891802"/>
                  <a:pt x="5212965" y="3886200"/>
                </a:cubicBezTo>
                <a:cubicBezTo>
                  <a:pt x="5197278" y="3874995"/>
                  <a:pt x="5158101" y="3867912"/>
                  <a:pt x="5158101" y="3867912"/>
                </a:cubicBezTo>
                <a:cubicBezTo>
                  <a:pt x="5161149" y="3840480"/>
                  <a:pt x="5162707" y="3812841"/>
                  <a:pt x="5167245" y="3785616"/>
                </a:cubicBezTo>
                <a:cubicBezTo>
                  <a:pt x="5171144" y="3762222"/>
                  <a:pt x="5185592" y="3742806"/>
                  <a:pt x="5194677" y="3721608"/>
                </a:cubicBezTo>
                <a:cubicBezTo>
                  <a:pt x="5198474" y="3712749"/>
                  <a:pt x="5201483" y="3703527"/>
                  <a:pt x="5203821" y="3694176"/>
                </a:cubicBezTo>
                <a:cubicBezTo>
                  <a:pt x="5209038" y="3673308"/>
                  <a:pt x="5211658" y="3641926"/>
                  <a:pt x="5222109" y="3621024"/>
                </a:cubicBezTo>
                <a:cubicBezTo>
                  <a:pt x="5227024" y="3611194"/>
                  <a:pt x="5232126" y="3600829"/>
                  <a:pt x="5240397" y="3593592"/>
                </a:cubicBezTo>
                <a:cubicBezTo>
                  <a:pt x="5256938" y="3579118"/>
                  <a:pt x="5276973" y="3569208"/>
                  <a:pt x="5295261" y="3557016"/>
                </a:cubicBezTo>
                <a:cubicBezTo>
                  <a:pt x="5330713" y="3533381"/>
                  <a:pt x="5312267" y="3542203"/>
                  <a:pt x="5350125" y="3529584"/>
                </a:cubicBezTo>
                <a:cubicBezTo>
                  <a:pt x="5359269" y="3520440"/>
                  <a:pt x="5367623" y="3510431"/>
                  <a:pt x="5377557" y="3502152"/>
                </a:cubicBezTo>
                <a:cubicBezTo>
                  <a:pt x="5386000" y="3495117"/>
                  <a:pt x="5397752" y="3492135"/>
                  <a:pt x="5404989" y="3483864"/>
                </a:cubicBezTo>
                <a:cubicBezTo>
                  <a:pt x="5472262" y="3406981"/>
                  <a:pt x="5423498" y="3455991"/>
                  <a:pt x="5450709" y="3401568"/>
                </a:cubicBezTo>
                <a:cubicBezTo>
                  <a:pt x="5455624" y="3391738"/>
                  <a:pt x="5462901" y="3383280"/>
                  <a:pt x="5468997" y="3374136"/>
                </a:cubicBezTo>
                <a:cubicBezTo>
                  <a:pt x="5471149" y="3365527"/>
                  <a:pt x="5481322" y="3320861"/>
                  <a:pt x="5487285" y="3310128"/>
                </a:cubicBezTo>
                <a:cubicBezTo>
                  <a:pt x="5497959" y="3290915"/>
                  <a:pt x="5516910" y="3276116"/>
                  <a:pt x="5523861" y="3255264"/>
                </a:cubicBezTo>
                <a:cubicBezTo>
                  <a:pt x="5526909" y="3246120"/>
                  <a:pt x="5526189" y="3234648"/>
                  <a:pt x="5533005" y="3227832"/>
                </a:cubicBezTo>
                <a:cubicBezTo>
                  <a:pt x="5539821" y="3221016"/>
                  <a:pt x="5551293" y="3221736"/>
                  <a:pt x="5560437" y="3218688"/>
                </a:cubicBezTo>
                <a:cubicBezTo>
                  <a:pt x="5571617" y="3196329"/>
                  <a:pt x="5580857" y="3174067"/>
                  <a:pt x="5597013" y="3154680"/>
                </a:cubicBezTo>
                <a:cubicBezTo>
                  <a:pt x="5605292" y="3144746"/>
                  <a:pt x="5616506" y="3137456"/>
                  <a:pt x="5624445" y="3127248"/>
                </a:cubicBezTo>
                <a:cubicBezTo>
                  <a:pt x="5681888" y="3053393"/>
                  <a:pt x="5635347" y="3089500"/>
                  <a:pt x="5688453" y="3054096"/>
                </a:cubicBezTo>
                <a:lnTo>
                  <a:pt x="5761605" y="2944368"/>
                </a:lnTo>
                <a:cubicBezTo>
                  <a:pt x="5767701" y="2935224"/>
                  <a:pt x="5776418" y="2927362"/>
                  <a:pt x="5779893" y="2916936"/>
                </a:cubicBezTo>
                <a:lnTo>
                  <a:pt x="5798181" y="2862072"/>
                </a:lnTo>
                <a:cubicBezTo>
                  <a:pt x="5795133" y="2566416"/>
                  <a:pt x="5794668" y="2270722"/>
                  <a:pt x="5789037" y="1975104"/>
                </a:cubicBezTo>
                <a:cubicBezTo>
                  <a:pt x="5786935" y="1864772"/>
                  <a:pt x="5784433" y="1936097"/>
                  <a:pt x="5770749" y="1874520"/>
                </a:cubicBezTo>
                <a:cubicBezTo>
                  <a:pt x="5766727" y="1856421"/>
                  <a:pt x="5766483" y="1837543"/>
                  <a:pt x="5761605" y="1819656"/>
                </a:cubicBezTo>
                <a:cubicBezTo>
                  <a:pt x="5757286" y="1803820"/>
                  <a:pt x="5748926" y="1789362"/>
                  <a:pt x="5743317" y="1773936"/>
                </a:cubicBezTo>
                <a:cubicBezTo>
                  <a:pt x="5736729" y="1755819"/>
                  <a:pt x="5725029" y="1719072"/>
                  <a:pt x="5725029" y="1719072"/>
                </a:cubicBezTo>
                <a:cubicBezTo>
                  <a:pt x="5721981" y="1697736"/>
                  <a:pt x="5720112" y="1676198"/>
                  <a:pt x="5715885" y="1655064"/>
                </a:cubicBezTo>
                <a:cubicBezTo>
                  <a:pt x="5713995" y="1645613"/>
                  <a:pt x="5708908" y="1637024"/>
                  <a:pt x="5706741" y="1627632"/>
                </a:cubicBezTo>
                <a:lnTo>
                  <a:pt x="5679309" y="1490472"/>
                </a:lnTo>
                <a:lnTo>
                  <a:pt x="5670165" y="1444752"/>
                </a:lnTo>
                <a:cubicBezTo>
                  <a:pt x="5667117" y="1429512"/>
                  <a:pt x="5663576" y="1414362"/>
                  <a:pt x="5661021" y="1399032"/>
                </a:cubicBezTo>
                <a:cubicBezTo>
                  <a:pt x="5653305" y="1352738"/>
                  <a:pt x="5644551" y="1296576"/>
                  <a:pt x="5633589" y="1252728"/>
                </a:cubicBezTo>
                <a:cubicBezTo>
                  <a:pt x="5630541" y="1240536"/>
                  <a:pt x="5627897" y="1228236"/>
                  <a:pt x="5624445" y="1216152"/>
                </a:cubicBezTo>
                <a:cubicBezTo>
                  <a:pt x="5614652" y="1181876"/>
                  <a:pt x="5613303" y="1191449"/>
                  <a:pt x="5606157" y="1152144"/>
                </a:cubicBezTo>
                <a:cubicBezTo>
                  <a:pt x="5602302" y="1130939"/>
                  <a:pt x="5600868" y="1109341"/>
                  <a:pt x="5597013" y="1088136"/>
                </a:cubicBezTo>
                <a:cubicBezTo>
                  <a:pt x="5594765" y="1075771"/>
                  <a:pt x="5590595" y="1063828"/>
                  <a:pt x="5587869" y="1051560"/>
                </a:cubicBezTo>
                <a:cubicBezTo>
                  <a:pt x="5584498" y="1036388"/>
                  <a:pt x="5582096" y="1021012"/>
                  <a:pt x="5578725" y="1005840"/>
                </a:cubicBezTo>
                <a:cubicBezTo>
                  <a:pt x="5575999" y="993572"/>
                  <a:pt x="5571897" y="981616"/>
                  <a:pt x="5569581" y="969264"/>
                </a:cubicBezTo>
                <a:cubicBezTo>
                  <a:pt x="5562747" y="932819"/>
                  <a:pt x="5560286" y="895509"/>
                  <a:pt x="5551293" y="859536"/>
                </a:cubicBezTo>
                <a:cubicBezTo>
                  <a:pt x="5539811" y="813609"/>
                  <a:pt x="5546123" y="834882"/>
                  <a:pt x="5533005" y="795528"/>
                </a:cubicBezTo>
                <a:cubicBezTo>
                  <a:pt x="5529957" y="774192"/>
                  <a:pt x="5528088" y="752654"/>
                  <a:pt x="5523861" y="731520"/>
                </a:cubicBezTo>
                <a:cubicBezTo>
                  <a:pt x="5521971" y="722069"/>
                  <a:pt x="5516808" y="713497"/>
                  <a:pt x="5514717" y="704088"/>
                </a:cubicBezTo>
                <a:cubicBezTo>
                  <a:pt x="5510695" y="685989"/>
                  <a:pt x="5509209" y="667404"/>
                  <a:pt x="5505573" y="649224"/>
                </a:cubicBezTo>
                <a:cubicBezTo>
                  <a:pt x="5503108" y="636901"/>
                  <a:pt x="5499155" y="624916"/>
                  <a:pt x="5496429" y="612648"/>
                </a:cubicBezTo>
                <a:cubicBezTo>
                  <a:pt x="5493058" y="597476"/>
                  <a:pt x="5490656" y="582100"/>
                  <a:pt x="5487285" y="566928"/>
                </a:cubicBezTo>
                <a:cubicBezTo>
                  <a:pt x="5484559" y="554660"/>
                  <a:pt x="5480867" y="542620"/>
                  <a:pt x="5478141" y="530352"/>
                </a:cubicBezTo>
                <a:cubicBezTo>
                  <a:pt x="5474770" y="515180"/>
                  <a:pt x="5472368" y="499804"/>
                  <a:pt x="5468997" y="484632"/>
                </a:cubicBezTo>
                <a:cubicBezTo>
                  <a:pt x="5466271" y="472364"/>
                  <a:pt x="5462579" y="460324"/>
                  <a:pt x="5459853" y="448056"/>
                </a:cubicBezTo>
                <a:cubicBezTo>
                  <a:pt x="5456482" y="432884"/>
                  <a:pt x="5454798" y="417330"/>
                  <a:pt x="5450709" y="402336"/>
                </a:cubicBezTo>
                <a:cubicBezTo>
                  <a:pt x="5445637" y="383738"/>
                  <a:pt x="5443114" y="363512"/>
                  <a:pt x="5432421" y="347472"/>
                </a:cubicBezTo>
                <a:cubicBezTo>
                  <a:pt x="5426325" y="338328"/>
                  <a:pt x="5418596" y="330083"/>
                  <a:pt x="5414133" y="320040"/>
                </a:cubicBezTo>
                <a:cubicBezTo>
                  <a:pt x="5406304" y="302424"/>
                  <a:pt x="5401941" y="283464"/>
                  <a:pt x="5395845" y="265176"/>
                </a:cubicBezTo>
                <a:cubicBezTo>
                  <a:pt x="5392797" y="256032"/>
                  <a:pt x="5395322" y="242055"/>
                  <a:pt x="5386701" y="237744"/>
                </a:cubicBezTo>
                <a:cubicBezTo>
                  <a:pt x="5362317" y="225552"/>
                  <a:pt x="5339412" y="209789"/>
                  <a:pt x="5313549" y="201168"/>
                </a:cubicBezTo>
                <a:cubicBezTo>
                  <a:pt x="5304405" y="198120"/>
                  <a:pt x="5294976" y="195821"/>
                  <a:pt x="5286117" y="192024"/>
                </a:cubicBezTo>
                <a:cubicBezTo>
                  <a:pt x="5273588" y="186654"/>
                  <a:pt x="5262197" y="178798"/>
                  <a:pt x="5249541" y="173736"/>
                </a:cubicBezTo>
                <a:cubicBezTo>
                  <a:pt x="5231643" y="166577"/>
                  <a:pt x="5210717" y="166141"/>
                  <a:pt x="5194677" y="155448"/>
                </a:cubicBezTo>
                <a:cubicBezTo>
                  <a:pt x="5185533" y="149352"/>
                  <a:pt x="5177573" y="140916"/>
                  <a:pt x="5167245" y="137160"/>
                </a:cubicBezTo>
                <a:cubicBezTo>
                  <a:pt x="5143624" y="128570"/>
                  <a:pt x="5117938" y="126820"/>
                  <a:pt x="5094093" y="118872"/>
                </a:cubicBezTo>
                <a:cubicBezTo>
                  <a:pt x="5084949" y="115824"/>
                  <a:pt x="5075282" y="114039"/>
                  <a:pt x="5066661" y="109728"/>
                </a:cubicBezTo>
                <a:cubicBezTo>
                  <a:pt x="5056831" y="104813"/>
                  <a:pt x="5049937" y="93911"/>
                  <a:pt x="5039229" y="91440"/>
                </a:cubicBezTo>
                <a:cubicBezTo>
                  <a:pt x="5009381" y="84552"/>
                  <a:pt x="4978269" y="85344"/>
                  <a:pt x="4947789" y="82296"/>
                </a:cubicBezTo>
                <a:cubicBezTo>
                  <a:pt x="4934633" y="77911"/>
                  <a:pt x="4895550" y="64104"/>
                  <a:pt x="4883781" y="64008"/>
                </a:cubicBezTo>
                <a:lnTo>
                  <a:pt x="2670933" y="54864"/>
                </a:lnTo>
                <a:cubicBezTo>
                  <a:pt x="2591176" y="46888"/>
                  <a:pt x="2595756" y="50350"/>
                  <a:pt x="2533773" y="36576"/>
                </a:cubicBezTo>
                <a:cubicBezTo>
                  <a:pt x="2521505" y="33850"/>
                  <a:pt x="2509465" y="30158"/>
                  <a:pt x="2497197" y="27432"/>
                </a:cubicBezTo>
                <a:cubicBezTo>
                  <a:pt x="2482025" y="24061"/>
                  <a:pt x="2466649" y="21659"/>
                  <a:pt x="2451477" y="18288"/>
                </a:cubicBezTo>
                <a:cubicBezTo>
                  <a:pt x="2439209" y="15562"/>
                  <a:pt x="2427371" y="10703"/>
                  <a:pt x="2414901" y="9144"/>
                </a:cubicBezTo>
                <a:cubicBezTo>
                  <a:pt x="2378482" y="4592"/>
                  <a:pt x="2341749" y="3048"/>
                  <a:pt x="2305173" y="0"/>
                </a:cubicBezTo>
                <a:cubicBezTo>
                  <a:pt x="2253357" y="3048"/>
                  <a:pt x="2200517" y="-1549"/>
                  <a:pt x="2149725" y="9144"/>
                </a:cubicBezTo>
                <a:cubicBezTo>
                  <a:pt x="2138971" y="11408"/>
                  <a:pt x="2139208" y="28805"/>
                  <a:pt x="2131437" y="36576"/>
                </a:cubicBezTo>
                <a:cubicBezTo>
                  <a:pt x="2123666" y="44347"/>
                  <a:pt x="2113149" y="48768"/>
                  <a:pt x="2104005" y="54864"/>
                </a:cubicBezTo>
                <a:cubicBezTo>
                  <a:pt x="2096974" y="68925"/>
                  <a:pt x="2079019" y="100525"/>
                  <a:pt x="2076573" y="118872"/>
                </a:cubicBezTo>
                <a:cubicBezTo>
                  <a:pt x="2072326" y="150723"/>
                  <a:pt x="2096228" y="234839"/>
                  <a:pt x="2039997" y="246888"/>
                </a:cubicBezTo>
                <a:cubicBezTo>
                  <a:pt x="2007078" y="253942"/>
                  <a:pt x="1972941" y="252984"/>
                  <a:pt x="1939413" y="256032"/>
                </a:cubicBezTo>
                <a:cubicBezTo>
                  <a:pt x="1927221" y="252984"/>
                  <a:pt x="1912650" y="254739"/>
                  <a:pt x="1902837" y="246888"/>
                </a:cubicBezTo>
                <a:cubicBezTo>
                  <a:pt x="1895311" y="240867"/>
                  <a:pt x="1897490" y="228315"/>
                  <a:pt x="1893693" y="219456"/>
                </a:cubicBezTo>
                <a:cubicBezTo>
                  <a:pt x="1888323" y="206927"/>
                  <a:pt x="1880467" y="195536"/>
                  <a:pt x="1875405" y="182880"/>
                </a:cubicBezTo>
                <a:cubicBezTo>
                  <a:pt x="1868246" y="164982"/>
                  <a:pt x="1863213" y="146304"/>
                  <a:pt x="1857117" y="128016"/>
                </a:cubicBezTo>
                <a:cubicBezTo>
                  <a:pt x="1847530" y="99256"/>
                  <a:pt x="1849896" y="92722"/>
                  <a:pt x="1820541" y="73152"/>
                </a:cubicBezTo>
                <a:cubicBezTo>
                  <a:pt x="1812521" y="67805"/>
                  <a:pt x="1802673" y="65204"/>
                  <a:pt x="1793109" y="64008"/>
                </a:cubicBezTo>
                <a:cubicBezTo>
                  <a:pt x="1753675" y="59079"/>
                  <a:pt x="1713861" y="57912"/>
                  <a:pt x="1674237" y="54864"/>
                </a:cubicBezTo>
                <a:lnTo>
                  <a:pt x="1555365" y="64008"/>
                </a:lnTo>
                <a:cubicBezTo>
                  <a:pt x="1535041" y="72377"/>
                  <a:pt x="1518789" y="118872"/>
                  <a:pt x="1518789" y="118872"/>
                </a:cubicBezTo>
                <a:cubicBezTo>
                  <a:pt x="1523005" y="148382"/>
                  <a:pt x="1527964" y="210358"/>
                  <a:pt x="1546221" y="237744"/>
                </a:cubicBezTo>
                <a:cubicBezTo>
                  <a:pt x="1552317" y="246888"/>
                  <a:pt x="1556738" y="257405"/>
                  <a:pt x="1564509" y="265176"/>
                </a:cubicBezTo>
                <a:cubicBezTo>
                  <a:pt x="1572280" y="272947"/>
                  <a:pt x="1582797" y="277368"/>
                  <a:pt x="1591941" y="283464"/>
                </a:cubicBezTo>
                <a:cubicBezTo>
                  <a:pt x="1613277" y="315468"/>
                  <a:pt x="1619373" y="332232"/>
                  <a:pt x="1665093" y="347472"/>
                </a:cubicBezTo>
                <a:cubicBezTo>
                  <a:pt x="1674237" y="350520"/>
                  <a:pt x="1684099" y="351935"/>
                  <a:pt x="1692525" y="356616"/>
                </a:cubicBezTo>
                <a:cubicBezTo>
                  <a:pt x="1711738" y="367290"/>
                  <a:pt x="1729101" y="381000"/>
                  <a:pt x="1747389" y="393192"/>
                </a:cubicBezTo>
                <a:lnTo>
                  <a:pt x="1774821" y="411480"/>
                </a:lnTo>
                <a:cubicBezTo>
                  <a:pt x="1797083" y="478266"/>
                  <a:pt x="1788434" y="447642"/>
                  <a:pt x="1802253" y="502920"/>
                </a:cubicBezTo>
                <a:cubicBezTo>
                  <a:pt x="1799205" y="524256"/>
                  <a:pt x="1812973" y="558564"/>
                  <a:pt x="1793109" y="566928"/>
                </a:cubicBezTo>
                <a:cubicBezTo>
                  <a:pt x="1742466" y="588251"/>
                  <a:pt x="1683218" y="570862"/>
                  <a:pt x="1628517" y="576072"/>
                </a:cubicBezTo>
                <a:cubicBezTo>
                  <a:pt x="1606433" y="578175"/>
                  <a:pt x="1591120" y="591860"/>
                  <a:pt x="1573653" y="603504"/>
                </a:cubicBezTo>
                <a:cubicBezTo>
                  <a:pt x="1576701" y="676656"/>
                  <a:pt x="1563763" y="752262"/>
                  <a:pt x="1582797" y="822960"/>
                </a:cubicBezTo>
                <a:cubicBezTo>
                  <a:pt x="1587809" y="841574"/>
                  <a:pt x="1619373" y="835152"/>
                  <a:pt x="1637661" y="841248"/>
                </a:cubicBezTo>
                <a:cubicBezTo>
                  <a:pt x="1677015" y="854366"/>
                  <a:pt x="1655742" y="848054"/>
                  <a:pt x="1701669" y="859536"/>
                </a:cubicBezTo>
                <a:cubicBezTo>
                  <a:pt x="1698621" y="868680"/>
                  <a:pt x="1697872" y="878948"/>
                  <a:pt x="1692525" y="886968"/>
                </a:cubicBezTo>
                <a:cubicBezTo>
                  <a:pt x="1685352" y="897728"/>
                  <a:pt x="1675853" y="907227"/>
                  <a:pt x="1665093" y="914400"/>
                </a:cubicBezTo>
                <a:cubicBezTo>
                  <a:pt x="1650706" y="923991"/>
                  <a:pt x="1588243" y="932377"/>
                  <a:pt x="1582797" y="932688"/>
                </a:cubicBezTo>
                <a:cubicBezTo>
                  <a:pt x="1494497" y="937734"/>
                  <a:pt x="1406013" y="938784"/>
                  <a:pt x="1317621" y="941832"/>
                </a:cubicBezTo>
                <a:cubicBezTo>
                  <a:pt x="1305429" y="944880"/>
                  <a:pt x="1293129" y="947524"/>
                  <a:pt x="1281045" y="950976"/>
                </a:cubicBezTo>
                <a:cubicBezTo>
                  <a:pt x="1271777" y="953624"/>
                  <a:pt x="1253613" y="950481"/>
                  <a:pt x="1253613" y="960120"/>
                </a:cubicBezTo>
                <a:cubicBezTo>
                  <a:pt x="1253613" y="973052"/>
                  <a:pt x="1271111" y="979273"/>
                  <a:pt x="1281045" y="987552"/>
                </a:cubicBezTo>
                <a:cubicBezTo>
                  <a:pt x="1289488" y="994587"/>
                  <a:pt x="1298434" y="1001377"/>
                  <a:pt x="1308477" y="1005840"/>
                </a:cubicBezTo>
                <a:cubicBezTo>
                  <a:pt x="1362509" y="1029854"/>
                  <a:pt x="1382863" y="1026297"/>
                  <a:pt x="1445637" y="1033272"/>
                </a:cubicBezTo>
                <a:cubicBezTo>
                  <a:pt x="1453377" y="1041012"/>
                  <a:pt x="1489235" y="1073284"/>
                  <a:pt x="1491357" y="1088136"/>
                </a:cubicBezTo>
                <a:cubicBezTo>
                  <a:pt x="1493134" y="1100577"/>
                  <a:pt x="1492439" y="1117407"/>
                  <a:pt x="1482213" y="1124712"/>
                </a:cubicBezTo>
                <a:cubicBezTo>
                  <a:pt x="1467126" y="1135488"/>
                  <a:pt x="1445637" y="1130808"/>
                  <a:pt x="1427349" y="1133856"/>
                </a:cubicBezTo>
                <a:cubicBezTo>
                  <a:pt x="1387725" y="1130808"/>
                  <a:pt x="1347537" y="1132036"/>
                  <a:pt x="1308477" y="1124712"/>
                </a:cubicBezTo>
                <a:cubicBezTo>
                  <a:pt x="1297676" y="1122687"/>
                  <a:pt x="1290875" y="1111339"/>
                  <a:pt x="1281045" y="1106424"/>
                </a:cubicBezTo>
                <a:cubicBezTo>
                  <a:pt x="1255510" y="1093656"/>
                  <a:pt x="1213194" y="1091506"/>
                  <a:pt x="1189605" y="1088136"/>
                </a:cubicBezTo>
                <a:cubicBezTo>
                  <a:pt x="1155714" y="1076839"/>
                  <a:pt x="1132881" y="1074574"/>
                  <a:pt x="1107309" y="1051560"/>
                </a:cubicBezTo>
                <a:cubicBezTo>
                  <a:pt x="1084881" y="1031375"/>
                  <a:pt x="1043301" y="987552"/>
                  <a:pt x="1043301" y="987552"/>
                </a:cubicBezTo>
                <a:cubicBezTo>
                  <a:pt x="1026536" y="937257"/>
                  <a:pt x="1044230" y="982321"/>
                  <a:pt x="1015869" y="932688"/>
                </a:cubicBezTo>
                <a:cubicBezTo>
                  <a:pt x="1009106" y="920853"/>
                  <a:pt x="1005760" y="907017"/>
                  <a:pt x="997581" y="896112"/>
                </a:cubicBezTo>
                <a:cubicBezTo>
                  <a:pt x="987236" y="882318"/>
                  <a:pt x="972226" y="872627"/>
                  <a:pt x="961005" y="859536"/>
                </a:cubicBezTo>
                <a:cubicBezTo>
                  <a:pt x="927917" y="820933"/>
                  <a:pt x="961434" y="838343"/>
                  <a:pt x="915285" y="822960"/>
                </a:cubicBezTo>
                <a:cubicBezTo>
                  <a:pt x="897303" y="795987"/>
                  <a:pt x="895967" y="790098"/>
                  <a:pt x="869565" y="768096"/>
                </a:cubicBezTo>
                <a:cubicBezTo>
                  <a:pt x="861122" y="761061"/>
                  <a:pt x="850576" y="756843"/>
                  <a:pt x="842133" y="749808"/>
                </a:cubicBezTo>
                <a:cubicBezTo>
                  <a:pt x="832199" y="741529"/>
                  <a:pt x="824909" y="730315"/>
                  <a:pt x="814701" y="722376"/>
                </a:cubicBezTo>
                <a:cubicBezTo>
                  <a:pt x="797351" y="708882"/>
                  <a:pt x="759837" y="685800"/>
                  <a:pt x="759837" y="685800"/>
                </a:cubicBezTo>
                <a:cubicBezTo>
                  <a:pt x="751198" y="659884"/>
                  <a:pt x="735261" y="642247"/>
                  <a:pt x="787269" y="640080"/>
                </a:cubicBezTo>
                <a:lnTo>
                  <a:pt x="970149" y="649224"/>
                </a:lnTo>
                <a:cubicBezTo>
                  <a:pt x="1015111" y="664211"/>
                  <a:pt x="1023916" y="664273"/>
                  <a:pt x="1061589" y="685800"/>
                </a:cubicBezTo>
                <a:cubicBezTo>
                  <a:pt x="1071131" y="691252"/>
                  <a:pt x="1078275" y="701785"/>
                  <a:pt x="1089021" y="704088"/>
                </a:cubicBezTo>
                <a:cubicBezTo>
                  <a:pt x="1121940" y="711142"/>
                  <a:pt x="1156077" y="710184"/>
                  <a:pt x="1189605" y="713232"/>
                </a:cubicBezTo>
                <a:cubicBezTo>
                  <a:pt x="1235325" y="710184"/>
                  <a:pt x="1281567" y="711621"/>
                  <a:pt x="1326765" y="704088"/>
                </a:cubicBezTo>
                <a:cubicBezTo>
                  <a:pt x="1337605" y="702281"/>
                  <a:pt x="1344096" y="690129"/>
                  <a:pt x="1354197" y="685800"/>
                </a:cubicBezTo>
                <a:cubicBezTo>
                  <a:pt x="1365748" y="680850"/>
                  <a:pt x="1378689" y="680108"/>
                  <a:pt x="1390773" y="676656"/>
                </a:cubicBezTo>
                <a:cubicBezTo>
                  <a:pt x="1482600" y="650420"/>
                  <a:pt x="1340438" y="686954"/>
                  <a:pt x="1454781" y="658368"/>
                </a:cubicBezTo>
                <a:cubicBezTo>
                  <a:pt x="1460877" y="649224"/>
                  <a:pt x="1465298" y="638707"/>
                  <a:pt x="1473069" y="630936"/>
                </a:cubicBezTo>
                <a:cubicBezTo>
                  <a:pt x="1480840" y="623165"/>
                  <a:pt x="1493636" y="621230"/>
                  <a:pt x="1500501" y="612648"/>
                </a:cubicBezTo>
                <a:cubicBezTo>
                  <a:pt x="1506522" y="605122"/>
                  <a:pt x="1506597" y="594360"/>
                  <a:pt x="1509645" y="585216"/>
                </a:cubicBezTo>
                <a:cubicBezTo>
                  <a:pt x="1503549" y="566928"/>
                  <a:pt x="1502050" y="546392"/>
                  <a:pt x="1491357" y="530352"/>
                </a:cubicBezTo>
                <a:lnTo>
                  <a:pt x="1436493" y="448056"/>
                </a:lnTo>
                <a:lnTo>
                  <a:pt x="1418205" y="420624"/>
                </a:lnTo>
                <a:cubicBezTo>
                  <a:pt x="1396869" y="388620"/>
                  <a:pt x="1390773" y="371856"/>
                  <a:pt x="1345053" y="356616"/>
                </a:cubicBezTo>
                <a:cubicBezTo>
                  <a:pt x="1252862" y="325886"/>
                  <a:pt x="1395862" y="372773"/>
                  <a:pt x="1281045" y="338328"/>
                </a:cubicBezTo>
                <a:cubicBezTo>
                  <a:pt x="1262581" y="332789"/>
                  <a:pt x="1244883" y="324715"/>
                  <a:pt x="1226181" y="320040"/>
                </a:cubicBezTo>
                <a:lnTo>
                  <a:pt x="1153029" y="301752"/>
                </a:lnTo>
                <a:cubicBezTo>
                  <a:pt x="894323" y="307632"/>
                  <a:pt x="766382" y="319170"/>
                  <a:pt x="531237" y="301752"/>
                </a:cubicBezTo>
                <a:cubicBezTo>
                  <a:pt x="521625" y="301040"/>
                  <a:pt x="513104" y="295144"/>
                  <a:pt x="503805" y="292608"/>
                </a:cubicBezTo>
                <a:cubicBezTo>
                  <a:pt x="426205" y="271444"/>
                  <a:pt x="441420" y="275858"/>
                  <a:pt x="366645" y="265176"/>
                </a:cubicBezTo>
                <a:cubicBezTo>
                  <a:pt x="285597" y="238160"/>
                  <a:pt x="330940" y="249017"/>
                  <a:pt x="229485" y="237744"/>
                </a:cubicBezTo>
                <a:cubicBezTo>
                  <a:pt x="217293" y="234696"/>
                  <a:pt x="205476" y="228600"/>
                  <a:pt x="192909" y="228600"/>
                </a:cubicBezTo>
                <a:cubicBezTo>
                  <a:pt x="84771" y="228600"/>
                  <a:pt x="98834" y="226430"/>
                  <a:pt x="37461" y="246888"/>
                </a:cubicBezTo>
                <a:cubicBezTo>
                  <a:pt x="30644" y="257114"/>
                  <a:pt x="-21460" y="303993"/>
                  <a:pt x="10029" y="329184"/>
                </a:cubicBezTo>
                <a:cubicBezTo>
                  <a:pt x="19842" y="337035"/>
                  <a:pt x="34413" y="335280"/>
                  <a:pt x="46605" y="338328"/>
                </a:cubicBezTo>
                <a:lnTo>
                  <a:pt x="64893" y="33832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ostoručno: oblik 9">
            <a:extLst>
              <a:ext uri="{FF2B5EF4-FFF2-40B4-BE49-F238E27FC236}">
                <a16:creationId xmlns:a16="http://schemas.microsoft.com/office/drawing/2014/main" id="{10B5EF10-B0CA-4F82-A7B7-F9495334F8BC}"/>
              </a:ext>
            </a:extLst>
          </p:cNvPr>
          <p:cNvSpPr/>
          <p:nvPr/>
        </p:nvSpPr>
        <p:spPr>
          <a:xfrm>
            <a:off x="6381775" y="2203704"/>
            <a:ext cx="677458" cy="486109"/>
          </a:xfrm>
          <a:custGeom>
            <a:avLst/>
            <a:gdLst>
              <a:gd name="connsiteX0" fmla="*/ 677393 w 677458"/>
              <a:gd name="connsiteY0" fmla="*/ 374904 h 486109"/>
              <a:gd name="connsiteX1" fmla="*/ 631673 w 677458"/>
              <a:gd name="connsiteY1" fmla="*/ 484632 h 486109"/>
              <a:gd name="connsiteX2" fmla="*/ 622529 w 677458"/>
              <a:gd name="connsiteY2" fmla="*/ 457200 h 486109"/>
              <a:gd name="connsiteX3" fmla="*/ 604241 w 677458"/>
              <a:gd name="connsiteY3" fmla="*/ 429768 h 486109"/>
              <a:gd name="connsiteX4" fmla="*/ 576809 w 677458"/>
              <a:gd name="connsiteY4" fmla="*/ 402336 h 486109"/>
              <a:gd name="connsiteX5" fmla="*/ 558521 w 677458"/>
              <a:gd name="connsiteY5" fmla="*/ 374904 h 486109"/>
              <a:gd name="connsiteX6" fmla="*/ 503657 w 677458"/>
              <a:gd name="connsiteY6" fmla="*/ 338328 h 486109"/>
              <a:gd name="connsiteX7" fmla="*/ 421361 w 677458"/>
              <a:gd name="connsiteY7" fmla="*/ 347472 h 486109"/>
              <a:gd name="connsiteX8" fmla="*/ 348209 w 677458"/>
              <a:gd name="connsiteY8" fmla="*/ 356616 h 486109"/>
              <a:gd name="connsiteX9" fmla="*/ 220193 w 677458"/>
              <a:gd name="connsiteY9" fmla="*/ 347472 h 486109"/>
              <a:gd name="connsiteX10" fmla="*/ 192761 w 677458"/>
              <a:gd name="connsiteY10" fmla="*/ 338328 h 486109"/>
              <a:gd name="connsiteX11" fmla="*/ 137897 w 677458"/>
              <a:gd name="connsiteY11" fmla="*/ 292608 h 486109"/>
              <a:gd name="connsiteX12" fmla="*/ 83033 w 677458"/>
              <a:gd name="connsiteY12" fmla="*/ 274320 h 486109"/>
              <a:gd name="connsiteX13" fmla="*/ 55601 w 677458"/>
              <a:gd name="connsiteY13" fmla="*/ 265176 h 486109"/>
              <a:gd name="connsiteX14" fmla="*/ 28169 w 677458"/>
              <a:gd name="connsiteY14" fmla="*/ 246888 h 486109"/>
              <a:gd name="connsiteX15" fmla="*/ 737 w 677458"/>
              <a:gd name="connsiteY15" fmla="*/ 219456 h 486109"/>
              <a:gd name="connsiteX16" fmla="*/ 9881 w 677458"/>
              <a:gd name="connsiteY16" fmla="*/ 91440 h 486109"/>
              <a:gd name="connsiteX17" fmla="*/ 64745 w 677458"/>
              <a:gd name="connsiteY17" fmla="*/ 73152 h 486109"/>
              <a:gd name="connsiteX18" fmla="*/ 147041 w 677458"/>
              <a:gd name="connsiteY18" fmla="*/ 64008 h 486109"/>
              <a:gd name="connsiteX19" fmla="*/ 247625 w 677458"/>
              <a:gd name="connsiteY19" fmla="*/ 45720 h 486109"/>
              <a:gd name="connsiteX20" fmla="*/ 293345 w 677458"/>
              <a:gd name="connsiteY20" fmla="*/ 36576 h 486109"/>
              <a:gd name="connsiteX21" fmla="*/ 366497 w 677458"/>
              <a:gd name="connsiteY21" fmla="*/ 27432 h 486109"/>
              <a:gd name="connsiteX22" fmla="*/ 430505 w 677458"/>
              <a:gd name="connsiteY22" fmla="*/ 9144 h 486109"/>
              <a:gd name="connsiteX23" fmla="*/ 467081 w 677458"/>
              <a:gd name="connsiteY23" fmla="*/ 0 h 486109"/>
              <a:gd name="connsiteX24" fmla="*/ 595097 w 677458"/>
              <a:gd name="connsiteY24" fmla="*/ 18288 h 486109"/>
              <a:gd name="connsiteX25" fmla="*/ 558521 w 677458"/>
              <a:gd name="connsiteY25" fmla="*/ 27432 h 486109"/>
              <a:gd name="connsiteX26" fmla="*/ 549377 w 677458"/>
              <a:gd name="connsiteY26" fmla="*/ 54864 h 486109"/>
              <a:gd name="connsiteX27" fmla="*/ 558521 w 677458"/>
              <a:gd name="connsiteY27" fmla="*/ 219456 h 486109"/>
              <a:gd name="connsiteX28" fmla="*/ 585953 w 677458"/>
              <a:gd name="connsiteY28" fmla="*/ 228600 h 486109"/>
              <a:gd name="connsiteX29" fmla="*/ 604241 w 677458"/>
              <a:gd name="connsiteY29" fmla="*/ 256032 h 486109"/>
              <a:gd name="connsiteX30" fmla="*/ 622529 w 677458"/>
              <a:gd name="connsiteY30" fmla="*/ 310896 h 486109"/>
              <a:gd name="connsiteX31" fmla="*/ 677393 w 677458"/>
              <a:gd name="connsiteY31" fmla="*/ 374904 h 48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77458" h="486109">
                <a:moveTo>
                  <a:pt x="677393" y="374904"/>
                </a:moveTo>
                <a:cubicBezTo>
                  <a:pt x="678917" y="403860"/>
                  <a:pt x="653652" y="451663"/>
                  <a:pt x="631673" y="484632"/>
                </a:cubicBezTo>
                <a:cubicBezTo>
                  <a:pt x="626326" y="492652"/>
                  <a:pt x="626840" y="465821"/>
                  <a:pt x="622529" y="457200"/>
                </a:cubicBezTo>
                <a:cubicBezTo>
                  <a:pt x="617614" y="447370"/>
                  <a:pt x="611276" y="438211"/>
                  <a:pt x="604241" y="429768"/>
                </a:cubicBezTo>
                <a:cubicBezTo>
                  <a:pt x="595962" y="419834"/>
                  <a:pt x="585088" y="412270"/>
                  <a:pt x="576809" y="402336"/>
                </a:cubicBezTo>
                <a:cubicBezTo>
                  <a:pt x="569774" y="393893"/>
                  <a:pt x="566792" y="382141"/>
                  <a:pt x="558521" y="374904"/>
                </a:cubicBezTo>
                <a:cubicBezTo>
                  <a:pt x="541980" y="360430"/>
                  <a:pt x="503657" y="338328"/>
                  <a:pt x="503657" y="338328"/>
                </a:cubicBezTo>
                <a:lnTo>
                  <a:pt x="421361" y="347472"/>
                </a:lnTo>
                <a:cubicBezTo>
                  <a:pt x="396956" y="350343"/>
                  <a:pt x="372783" y="356616"/>
                  <a:pt x="348209" y="356616"/>
                </a:cubicBezTo>
                <a:cubicBezTo>
                  <a:pt x="305428" y="356616"/>
                  <a:pt x="262865" y="350520"/>
                  <a:pt x="220193" y="347472"/>
                </a:cubicBezTo>
                <a:cubicBezTo>
                  <a:pt x="211049" y="344424"/>
                  <a:pt x="200781" y="343675"/>
                  <a:pt x="192761" y="338328"/>
                </a:cubicBezTo>
                <a:cubicBezTo>
                  <a:pt x="149694" y="309617"/>
                  <a:pt x="182772" y="312552"/>
                  <a:pt x="137897" y="292608"/>
                </a:cubicBezTo>
                <a:cubicBezTo>
                  <a:pt x="120281" y="284779"/>
                  <a:pt x="101321" y="280416"/>
                  <a:pt x="83033" y="274320"/>
                </a:cubicBezTo>
                <a:cubicBezTo>
                  <a:pt x="73889" y="271272"/>
                  <a:pt x="63621" y="270523"/>
                  <a:pt x="55601" y="265176"/>
                </a:cubicBezTo>
                <a:cubicBezTo>
                  <a:pt x="46457" y="259080"/>
                  <a:pt x="36612" y="253923"/>
                  <a:pt x="28169" y="246888"/>
                </a:cubicBezTo>
                <a:cubicBezTo>
                  <a:pt x="18235" y="238609"/>
                  <a:pt x="9881" y="228600"/>
                  <a:pt x="737" y="219456"/>
                </a:cubicBezTo>
                <a:cubicBezTo>
                  <a:pt x="3785" y="176784"/>
                  <a:pt x="-7266" y="130634"/>
                  <a:pt x="9881" y="91440"/>
                </a:cubicBezTo>
                <a:cubicBezTo>
                  <a:pt x="17608" y="73779"/>
                  <a:pt x="45586" y="75281"/>
                  <a:pt x="64745" y="73152"/>
                </a:cubicBezTo>
                <a:lnTo>
                  <a:pt x="147041" y="64008"/>
                </a:lnTo>
                <a:cubicBezTo>
                  <a:pt x="217262" y="46453"/>
                  <a:pt x="149334" y="62102"/>
                  <a:pt x="247625" y="45720"/>
                </a:cubicBezTo>
                <a:cubicBezTo>
                  <a:pt x="262955" y="43165"/>
                  <a:pt x="277984" y="38939"/>
                  <a:pt x="293345" y="36576"/>
                </a:cubicBezTo>
                <a:cubicBezTo>
                  <a:pt x="317633" y="32839"/>
                  <a:pt x="342258" y="31472"/>
                  <a:pt x="366497" y="27432"/>
                </a:cubicBezTo>
                <a:cubicBezTo>
                  <a:pt x="400800" y="21715"/>
                  <a:pt x="400066" y="17841"/>
                  <a:pt x="430505" y="9144"/>
                </a:cubicBezTo>
                <a:cubicBezTo>
                  <a:pt x="442589" y="5692"/>
                  <a:pt x="454889" y="3048"/>
                  <a:pt x="467081" y="0"/>
                </a:cubicBezTo>
                <a:cubicBezTo>
                  <a:pt x="509753" y="6096"/>
                  <a:pt x="553810" y="5902"/>
                  <a:pt x="595097" y="18288"/>
                </a:cubicBezTo>
                <a:cubicBezTo>
                  <a:pt x="607134" y="21899"/>
                  <a:pt x="568334" y="19581"/>
                  <a:pt x="558521" y="27432"/>
                </a:cubicBezTo>
                <a:cubicBezTo>
                  <a:pt x="550995" y="33453"/>
                  <a:pt x="552425" y="45720"/>
                  <a:pt x="549377" y="54864"/>
                </a:cubicBezTo>
                <a:cubicBezTo>
                  <a:pt x="552425" y="109728"/>
                  <a:pt x="547201" y="165686"/>
                  <a:pt x="558521" y="219456"/>
                </a:cubicBezTo>
                <a:cubicBezTo>
                  <a:pt x="560507" y="228888"/>
                  <a:pt x="578427" y="222579"/>
                  <a:pt x="585953" y="228600"/>
                </a:cubicBezTo>
                <a:cubicBezTo>
                  <a:pt x="594535" y="235465"/>
                  <a:pt x="599778" y="245989"/>
                  <a:pt x="604241" y="256032"/>
                </a:cubicBezTo>
                <a:cubicBezTo>
                  <a:pt x="612070" y="273648"/>
                  <a:pt x="606489" y="300203"/>
                  <a:pt x="622529" y="310896"/>
                </a:cubicBezTo>
                <a:cubicBezTo>
                  <a:pt x="680980" y="349863"/>
                  <a:pt x="675869" y="345948"/>
                  <a:pt x="677393" y="374904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ostoručno: oblik 10">
            <a:extLst>
              <a:ext uri="{FF2B5EF4-FFF2-40B4-BE49-F238E27FC236}">
                <a16:creationId xmlns:a16="http://schemas.microsoft.com/office/drawing/2014/main" id="{D3976BA4-6932-4CE8-A9B0-914F22FAF701}"/>
              </a:ext>
            </a:extLst>
          </p:cNvPr>
          <p:cNvSpPr/>
          <p:nvPr/>
        </p:nvSpPr>
        <p:spPr>
          <a:xfrm>
            <a:off x="6684264" y="3346704"/>
            <a:ext cx="3127248" cy="1435608"/>
          </a:xfrm>
          <a:custGeom>
            <a:avLst/>
            <a:gdLst>
              <a:gd name="connsiteX0" fmla="*/ 3017520 w 3127248"/>
              <a:gd name="connsiteY0" fmla="*/ 704088 h 1435608"/>
              <a:gd name="connsiteX1" fmla="*/ 2971800 w 3127248"/>
              <a:gd name="connsiteY1" fmla="*/ 694944 h 1435608"/>
              <a:gd name="connsiteX2" fmla="*/ 2907792 w 3127248"/>
              <a:gd name="connsiteY2" fmla="*/ 704088 h 1435608"/>
              <a:gd name="connsiteX3" fmla="*/ 2825496 w 3127248"/>
              <a:gd name="connsiteY3" fmla="*/ 740664 h 1435608"/>
              <a:gd name="connsiteX4" fmla="*/ 2743200 w 3127248"/>
              <a:gd name="connsiteY4" fmla="*/ 804672 h 1435608"/>
              <a:gd name="connsiteX5" fmla="*/ 2679192 w 3127248"/>
              <a:gd name="connsiteY5" fmla="*/ 822960 h 1435608"/>
              <a:gd name="connsiteX6" fmla="*/ 2642616 w 3127248"/>
              <a:gd name="connsiteY6" fmla="*/ 841248 h 1435608"/>
              <a:gd name="connsiteX7" fmla="*/ 2587752 w 3127248"/>
              <a:gd name="connsiteY7" fmla="*/ 877824 h 1435608"/>
              <a:gd name="connsiteX8" fmla="*/ 2560320 w 3127248"/>
              <a:gd name="connsiteY8" fmla="*/ 896112 h 1435608"/>
              <a:gd name="connsiteX9" fmla="*/ 2532888 w 3127248"/>
              <a:gd name="connsiteY9" fmla="*/ 905256 h 1435608"/>
              <a:gd name="connsiteX10" fmla="*/ 2542032 w 3127248"/>
              <a:gd name="connsiteY10" fmla="*/ 1014984 h 1435608"/>
              <a:gd name="connsiteX11" fmla="*/ 2569464 w 3127248"/>
              <a:gd name="connsiteY11" fmla="*/ 1033272 h 1435608"/>
              <a:gd name="connsiteX12" fmla="*/ 2743200 w 3127248"/>
              <a:gd name="connsiteY12" fmla="*/ 1042416 h 1435608"/>
              <a:gd name="connsiteX13" fmla="*/ 2834640 w 3127248"/>
              <a:gd name="connsiteY13" fmla="*/ 1051560 h 1435608"/>
              <a:gd name="connsiteX14" fmla="*/ 2862072 w 3127248"/>
              <a:gd name="connsiteY14" fmla="*/ 1115568 h 1435608"/>
              <a:gd name="connsiteX15" fmla="*/ 2843784 w 3127248"/>
              <a:gd name="connsiteY15" fmla="*/ 1143000 h 1435608"/>
              <a:gd name="connsiteX16" fmla="*/ 2816352 w 3127248"/>
              <a:gd name="connsiteY16" fmla="*/ 1152144 h 1435608"/>
              <a:gd name="connsiteX17" fmla="*/ 2679192 w 3127248"/>
              <a:gd name="connsiteY17" fmla="*/ 1161288 h 1435608"/>
              <a:gd name="connsiteX18" fmla="*/ 2651760 w 3127248"/>
              <a:gd name="connsiteY18" fmla="*/ 1170432 h 1435608"/>
              <a:gd name="connsiteX19" fmla="*/ 2596896 w 3127248"/>
              <a:gd name="connsiteY19" fmla="*/ 1216152 h 1435608"/>
              <a:gd name="connsiteX20" fmla="*/ 2560320 w 3127248"/>
              <a:gd name="connsiteY20" fmla="*/ 1271016 h 1435608"/>
              <a:gd name="connsiteX21" fmla="*/ 2523744 w 3127248"/>
              <a:gd name="connsiteY21" fmla="*/ 1325880 h 1435608"/>
              <a:gd name="connsiteX22" fmla="*/ 2505456 w 3127248"/>
              <a:gd name="connsiteY22" fmla="*/ 1353312 h 1435608"/>
              <a:gd name="connsiteX23" fmla="*/ 2450592 w 3127248"/>
              <a:gd name="connsiteY23" fmla="*/ 1380744 h 1435608"/>
              <a:gd name="connsiteX24" fmla="*/ 2395728 w 3127248"/>
              <a:gd name="connsiteY24" fmla="*/ 1371600 h 1435608"/>
              <a:gd name="connsiteX25" fmla="*/ 2368296 w 3127248"/>
              <a:gd name="connsiteY25" fmla="*/ 1362456 h 1435608"/>
              <a:gd name="connsiteX26" fmla="*/ 2295144 w 3127248"/>
              <a:gd name="connsiteY26" fmla="*/ 1252728 h 1435608"/>
              <a:gd name="connsiteX27" fmla="*/ 2167128 w 3127248"/>
              <a:gd name="connsiteY27" fmla="*/ 1234440 h 1435608"/>
              <a:gd name="connsiteX28" fmla="*/ 2130552 w 3127248"/>
              <a:gd name="connsiteY28" fmla="*/ 1225296 h 1435608"/>
              <a:gd name="connsiteX29" fmla="*/ 2075688 w 3127248"/>
              <a:gd name="connsiteY29" fmla="*/ 1207008 h 1435608"/>
              <a:gd name="connsiteX30" fmla="*/ 2157984 w 3127248"/>
              <a:gd name="connsiteY30" fmla="*/ 1161288 h 1435608"/>
              <a:gd name="connsiteX31" fmla="*/ 2185416 w 3127248"/>
              <a:gd name="connsiteY31" fmla="*/ 1143000 h 1435608"/>
              <a:gd name="connsiteX32" fmla="*/ 2231136 w 3127248"/>
              <a:gd name="connsiteY32" fmla="*/ 1088136 h 1435608"/>
              <a:gd name="connsiteX33" fmla="*/ 2240280 w 3127248"/>
              <a:gd name="connsiteY33" fmla="*/ 1060704 h 1435608"/>
              <a:gd name="connsiteX34" fmla="*/ 1975104 w 3127248"/>
              <a:gd name="connsiteY34" fmla="*/ 1051560 h 1435608"/>
              <a:gd name="connsiteX35" fmla="*/ 1929384 w 3127248"/>
              <a:gd name="connsiteY35" fmla="*/ 1069848 h 1435608"/>
              <a:gd name="connsiteX36" fmla="*/ 1874520 w 3127248"/>
              <a:gd name="connsiteY36" fmla="*/ 1088136 h 1435608"/>
              <a:gd name="connsiteX37" fmla="*/ 1856232 w 3127248"/>
              <a:gd name="connsiteY37" fmla="*/ 1051560 h 1435608"/>
              <a:gd name="connsiteX38" fmla="*/ 1874520 w 3127248"/>
              <a:gd name="connsiteY38" fmla="*/ 1024128 h 1435608"/>
              <a:gd name="connsiteX39" fmla="*/ 1792224 w 3127248"/>
              <a:gd name="connsiteY39" fmla="*/ 1033272 h 1435608"/>
              <a:gd name="connsiteX40" fmla="*/ 1728216 w 3127248"/>
              <a:gd name="connsiteY40" fmla="*/ 1051560 h 1435608"/>
              <a:gd name="connsiteX41" fmla="*/ 1673352 w 3127248"/>
              <a:gd name="connsiteY41" fmla="*/ 1097280 h 1435608"/>
              <a:gd name="connsiteX42" fmla="*/ 1636776 w 3127248"/>
              <a:gd name="connsiteY42" fmla="*/ 1161288 h 1435608"/>
              <a:gd name="connsiteX43" fmla="*/ 1609344 w 3127248"/>
              <a:gd name="connsiteY43" fmla="*/ 1170432 h 1435608"/>
              <a:gd name="connsiteX44" fmla="*/ 1600200 w 3127248"/>
              <a:gd name="connsiteY44" fmla="*/ 1197864 h 1435608"/>
              <a:gd name="connsiteX45" fmla="*/ 1591056 w 3127248"/>
              <a:gd name="connsiteY45" fmla="*/ 1261872 h 1435608"/>
              <a:gd name="connsiteX46" fmla="*/ 1545336 w 3127248"/>
              <a:gd name="connsiteY46" fmla="*/ 1307592 h 1435608"/>
              <a:gd name="connsiteX47" fmla="*/ 1517904 w 3127248"/>
              <a:gd name="connsiteY47" fmla="*/ 1335024 h 1435608"/>
              <a:gd name="connsiteX48" fmla="*/ 1508760 w 3127248"/>
              <a:gd name="connsiteY48" fmla="*/ 1389888 h 1435608"/>
              <a:gd name="connsiteX49" fmla="*/ 1453896 w 3127248"/>
              <a:gd name="connsiteY49" fmla="*/ 1417320 h 1435608"/>
              <a:gd name="connsiteX50" fmla="*/ 1426464 w 3127248"/>
              <a:gd name="connsiteY50" fmla="*/ 1435608 h 1435608"/>
              <a:gd name="connsiteX51" fmla="*/ 1380744 w 3127248"/>
              <a:gd name="connsiteY51" fmla="*/ 1426464 h 1435608"/>
              <a:gd name="connsiteX52" fmla="*/ 1353312 w 3127248"/>
              <a:gd name="connsiteY52" fmla="*/ 1399032 h 1435608"/>
              <a:gd name="connsiteX53" fmla="*/ 1325880 w 3127248"/>
              <a:gd name="connsiteY53" fmla="*/ 1380744 h 1435608"/>
              <a:gd name="connsiteX54" fmla="*/ 1261872 w 3127248"/>
              <a:gd name="connsiteY54" fmla="*/ 1362456 h 1435608"/>
              <a:gd name="connsiteX55" fmla="*/ 1316736 w 3127248"/>
              <a:gd name="connsiteY55" fmla="*/ 1325880 h 1435608"/>
              <a:gd name="connsiteX56" fmla="*/ 1371600 w 3127248"/>
              <a:gd name="connsiteY56" fmla="*/ 1271016 h 1435608"/>
              <a:gd name="connsiteX57" fmla="*/ 1389888 w 3127248"/>
              <a:gd name="connsiteY57" fmla="*/ 1170432 h 1435608"/>
              <a:gd name="connsiteX58" fmla="*/ 1399032 w 3127248"/>
              <a:gd name="connsiteY58" fmla="*/ 1143000 h 1435608"/>
              <a:gd name="connsiteX59" fmla="*/ 1453896 w 3127248"/>
              <a:gd name="connsiteY59" fmla="*/ 1124712 h 1435608"/>
              <a:gd name="connsiteX60" fmla="*/ 1554480 w 3127248"/>
              <a:gd name="connsiteY60" fmla="*/ 1133856 h 1435608"/>
              <a:gd name="connsiteX61" fmla="*/ 1636776 w 3127248"/>
              <a:gd name="connsiteY61" fmla="*/ 1124712 h 1435608"/>
              <a:gd name="connsiteX62" fmla="*/ 1609344 w 3127248"/>
              <a:gd name="connsiteY62" fmla="*/ 1060704 h 1435608"/>
              <a:gd name="connsiteX63" fmla="*/ 1581912 w 3127248"/>
              <a:gd name="connsiteY63" fmla="*/ 1051560 h 1435608"/>
              <a:gd name="connsiteX64" fmla="*/ 1554480 w 3127248"/>
              <a:gd name="connsiteY64" fmla="*/ 1033272 h 1435608"/>
              <a:gd name="connsiteX65" fmla="*/ 1527048 w 3127248"/>
              <a:gd name="connsiteY65" fmla="*/ 1024128 h 1435608"/>
              <a:gd name="connsiteX66" fmla="*/ 1499616 w 3127248"/>
              <a:gd name="connsiteY66" fmla="*/ 1005840 h 1435608"/>
              <a:gd name="connsiteX67" fmla="*/ 1389888 w 3127248"/>
              <a:gd name="connsiteY67" fmla="*/ 987552 h 1435608"/>
              <a:gd name="connsiteX68" fmla="*/ 1307592 w 3127248"/>
              <a:gd name="connsiteY68" fmla="*/ 941832 h 1435608"/>
              <a:gd name="connsiteX69" fmla="*/ 1252728 w 3127248"/>
              <a:gd name="connsiteY69" fmla="*/ 877824 h 1435608"/>
              <a:gd name="connsiteX70" fmla="*/ 1225296 w 3127248"/>
              <a:gd name="connsiteY70" fmla="*/ 859536 h 1435608"/>
              <a:gd name="connsiteX71" fmla="*/ 1188720 w 3127248"/>
              <a:gd name="connsiteY71" fmla="*/ 850392 h 1435608"/>
              <a:gd name="connsiteX72" fmla="*/ 1133856 w 3127248"/>
              <a:gd name="connsiteY72" fmla="*/ 832104 h 1435608"/>
              <a:gd name="connsiteX73" fmla="*/ 1106424 w 3127248"/>
              <a:gd name="connsiteY73" fmla="*/ 822960 h 1435608"/>
              <a:gd name="connsiteX74" fmla="*/ 978408 w 3127248"/>
              <a:gd name="connsiteY74" fmla="*/ 841248 h 1435608"/>
              <a:gd name="connsiteX75" fmla="*/ 896112 w 3127248"/>
              <a:gd name="connsiteY75" fmla="*/ 868680 h 1435608"/>
              <a:gd name="connsiteX76" fmla="*/ 868680 w 3127248"/>
              <a:gd name="connsiteY76" fmla="*/ 877824 h 1435608"/>
              <a:gd name="connsiteX77" fmla="*/ 740664 w 3127248"/>
              <a:gd name="connsiteY77" fmla="*/ 896112 h 1435608"/>
              <a:gd name="connsiteX78" fmla="*/ 704088 w 3127248"/>
              <a:gd name="connsiteY78" fmla="*/ 905256 h 1435608"/>
              <a:gd name="connsiteX79" fmla="*/ 676656 w 3127248"/>
              <a:gd name="connsiteY79" fmla="*/ 932688 h 1435608"/>
              <a:gd name="connsiteX80" fmla="*/ 658368 w 3127248"/>
              <a:gd name="connsiteY80" fmla="*/ 960120 h 1435608"/>
              <a:gd name="connsiteX81" fmla="*/ 630936 w 3127248"/>
              <a:gd name="connsiteY81" fmla="*/ 969264 h 1435608"/>
              <a:gd name="connsiteX82" fmla="*/ 603504 w 3127248"/>
              <a:gd name="connsiteY82" fmla="*/ 987552 h 1435608"/>
              <a:gd name="connsiteX83" fmla="*/ 484632 w 3127248"/>
              <a:gd name="connsiteY83" fmla="*/ 1014984 h 1435608"/>
              <a:gd name="connsiteX84" fmla="*/ 192024 w 3127248"/>
              <a:gd name="connsiteY84" fmla="*/ 1005840 h 1435608"/>
              <a:gd name="connsiteX85" fmla="*/ 164592 w 3127248"/>
              <a:gd name="connsiteY85" fmla="*/ 996696 h 1435608"/>
              <a:gd name="connsiteX86" fmla="*/ 82296 w 3127248"/>
              <a:gd name="connsiteY86" fmla="*/ 987552 h 1435608"/>
              <a:gd name="connsiteX87" fmla="*/ 18288 w 3127248"/>
              <a:gd name="connsiteY87" fmla="*/ 950976 h 1435608"/>
              <a:gd name="connsiteX88" fmla="*/ 0 w 3127248"/>
              <a:gd name="connsiteY88" fmla="*/ 923544 h 1435608"/>
              <a:gd name="connsiteX89" fmla="*/ 18288 w 3127248"/>
              <a:gd name="connsiteY89" fmla="*/ 896112 h 1435608"/>
              <a:gd name="connsiteX90" fmla="*/ 45720 w 3127248"/>
              <a:gd name="connsiteY90" fmla="*/ 877824 h 1435608"/>
              <a:gd name="connsiteX91" fmla="*/ 73152 w 3127248"/>
              <a:gd name="connsiteY91" fmla="*/ 850392 h 1435608"/>
              <a:gd name="connsiteX92" fmla="*/ 82296 w 3127248"/>
              <a:gd name="connsiteY92" fmla="*/ 822960 h 1435608"/>
              <a:gd name="connsiteX93" fmla="*/ 64008 w 3127248"/>
              <a:gd name="connsiteY93" fmla="*/ 740664 h 1435608"/>
              <a:gd name="connsiteX94" fmla="*/ 45720 w 3127248"/>
              <a:gd name="connsiteY94" fmla="*/ 713232 h 1435608"/>
              <a:gd name="connsiteX95" fmla="*/ 54864 w 3127248"/>
              <a:gd name="connsiteY95" fmla="*/ 649224 h 1435608"/>
              <a:gd name="connsiteX96" fmla="*/ 82296 w 3127248"/>
              <a:gd name="connsiteY96" fmla="*/ 621792 h 1435608"/>
              <a:gd name="connsiteX97" fmla="*/ 146304 w 3127248"/>
              <a:gd name="connsiteY97" fmla="*/ 585216 h 1435608"/>
              <a:gd name="connsiteX98" fmla="*/ 173736 w 3127248"/>
              <a:gd name="connsiteY98" fmla="*/ 576072 h 1435608"/>
              <a:gd name="connsiteX99" fmla="*/ 173736 w 3127248"/>
              <a:gd name="connsiteY99" fmla="*/ 448056 h 1435608"/>
              <a:gd name="connsiteX100" fmla="*/ 164592 w 3127248"/>
              <a:gd name="connsiteY100" fmla="*/ 420624 h 1435608"/>
              <a:gd name="connsiteX101" fmla="*/ 109728 w 3127248"/>
              <a:gd name="connsiteY101" fmla="*/ 374904 h 1435608"/>
              <a:gd name="connsiteX102" fmla="*/ 128016 w 3127248"/>
              <a:gd name="connsiteY102" fmla="*/ 338328 h 1435608"/>
              <a:gd name="connsiteX103" fmla="*/ 155448 w 3127248"/>
              <a:gd name="connsiteY103" fmla="*/ 329184 h 1435608"/>
              <a:gd name="connsiteX104" fmla="*/ 310896 w 3127248"/>
              <a:gd name="connsiteY104" fmla="*/ 338328 h 1435608"/>
              <a:gd name="connsiteX105" fmla="*/ 475488 w 3127248"/>
              <a:gd name="connsiteY105" fmla="*/ 347472 h 1435608"/>
              <a:gd name="connsiteX106" fmla="*/ 530352 w 3127248"/>
              <a:gd name="connsiteY106" fmla="*/ 329184 h 1435608"/>
              <a:gd name="connsiteX107" fmla="*/ 612648 w 3127248"/>
              <a:gd name="connsiteY107" fmla="*/ 283464 h 1435608"/>
              <a:gd name="connsiteX108" fmla="*/ 813816 w 3127248"/>
              <a:gd name="connsiteY108" fmla="*/ 265176 h 1435608"/>
              <a:gd name="connsiteX109" fmla="*/ 868680 w 3127248"/>
              <a:gd name="connsiteY109" fmla="*/ 283464 h 1435608"/>
              <a:gd name="connsiteX110" fmla="*/ 896112 w 3127248"/>
              <a:gd name="connsiteY110" fmla="*/ 292608 h 1435608"/>
              <a:gd name="connsiteX111" fmla="*/ 1143000 w 3127248"/>
              <a:gd name="connsiteY111" fmla="*/ 274320 h 1435608"/>
              <a:gd name="connsiteX112" fmla="*/ 1170432 w 3127248"/>
              <a:gd name="connsiteY112" fmla="*/ 265176 h 1435608"/>
              <a:gd name="connsiteX113" fmla="*/ 1225296 w 3127248"/>
              <a:gd name="connsiteY113" fmla="*/ 219456 h 1435608"/>
              <a:gd name="connsiteX114" fmla="*/ 1234440 w 3127248"/>
              <a:gd name="connsiteY114" fmla="*/ 192024 h 1435608"/>
              <a:gd name="connsiteX115" fmla="*/ 1298448 w 3127248"/>
              <a:gd name="connsiteY115" fmla="*/ 100584 h 1435608"/>
              <a:gd name="connsiteX116" fmla="*/ 1316736 w 3127248"/>
              <a:gd name="connsiteY116" fmla="*/ 73152 h 1435608"/>
              <a:gd name="connsiteX117" fmla="*/ 1344168 w 3127248"/>
              <a:gd name="connsiteY117" fmla="*/ 64008 h 1435608"/>
              <a:gd name="connsiteX118" fmla="*/ 1399032 w 3127248"/>
              <a:gd name="connsiteY118" fmla="*/ 27432 h 1435608"/>
              <a:gd name="connsiteX119" fmla="*/ 1426464 w 3127248"/>
              <a:gd name="connsiteY119" fmla="*/ 36576 h 1435608"/>
              <a:gd name="connsiteX120" fmla="*/ 1481328 w 3127248"/>
              <a:gd name="connsiteY120" fmla="*/ 64008 h 1435608"/>
              <a:gd name="connsiteX121" fmla="*/ 1645920 w 3127248"/>
              <a:gd name="connsiteY121" fmla="*/ 54864 h 1435608"/>
              <a:gd name="connsiteX122" fmla="*/ 1673352 w 3127248"/>
              <a:gd name="connsiteY122" fmla="*/ 36576 h 1435608"/>
              <a:gd name="connsiteX123" fmla="*/ 1645920 w 3127248"/>
              <a:gd name="connsiteY123" fmla="*/ 27432 h 1435608"/>
              <a:gd name="connsiteX124" fmla="*/ 1618488 w 3127248"/>
              <a:gd name="connsiteY124" fmla="*/ 36576 h 1435608"/>
              <a:gd name="connsiteX125" fmla="*/ 1609344 w 3127248"/>
              <a:gd name="connsiteY125" fmla="*/ 64008 h 1435608"/>
              <a:gd name="connsiteX126" fmla="*/ 1618488 w 3127248"/>
              <a:gd name="connsiteY126" fmla="*/ 91440 h 1435608"/>
              <a:gd name="connsiteX127" fmla="*/ 1591056 w 3127248"/>
              <a:gd name="connsiteY127" fmla="*/ 82296 h 1435608"/>
              <a:gd name="connsiteX128" fmla="*/ 1600200 w 3127248"/>
              <a:gd name="connsiteY128" fmla="*/ 54864 h 1435608"/>
              <a:gd name="connsiteX129" fmla="*/ 1673352 w 3127248"/>
              <a:gd name="connsiteY129" fmla="*/ 36576 h 1435608"/>
              <a:gd name="connsiteX130" fmla="*/ 1700784 w 3127248"/>
              <a:gd name="connsiteY130" fmla="*/ 18288 h 1435608"/>
              <a:gd name="connsiteX131" fmla="*/ 1755648 w 3127248"/>
              <a:gd name="connsiteY131" fmla="*/ 0 h 1435608"/>
              <a:gd name="connsiteX132" fmla="*/ 1828800 w 3127248"/>
              <a:gd name="connsiteY132" fmla="*/ 9144 h 1435608"/>
              <a:gd name="connsiteX133" fmla="*/ 1865376 w 3127248"/>
              <a:gd name="connsiteY133" fmla="*/ 64008 h 1435608"/>
              <a:gd name="connsiteX134" fmla="*/ 1883664 w 3127248"/>
              <a:gd name="connsiteY134" fmla="*/ 91440 h 1435608"/>
              <a:gd name="connsiteX135" fmla="*/ 1938528 w 3127248"/>
              <a:gd name="connsiteY135" fmla="*/ 109728 h 1435608"/>
              <a:gd name="connsiteX136" fmla="*/ 1993392 w 3127248"/>
              <a:gd name="connsiteY136" fmla="*/ 137160 h 1435608"/>
              <a:gd name="connsiteX137" fmla="*/ 2039112 w 3127248"/>
              <a:gd name="connsiteY137" fmla="*/ 128016 h 1435608"/>
              <a:gd name="connsiteX138" fmla="*/ 2066544 w 3127248"/>
              <a:gd name="connsiteY138" fmla="*/ 118872 h 1435608"/>
              <a:gd name="connsiteX139" fmla="*/ 2103120 w 3127248"/>
              <a:gd name="connsiteY139" fmla="*/ 109728 h 1435608"/>
              <a:gd name="connsiteX140" fmla="*/ 2130552 w 3127248"/>
              <a:gd name="connsiteY140" fmla="*/ 137160 h 1435608"/>
              <a:gd name="connsiteX141" fmla="*/ 2139696 w 3127248"/>
              <a:gd name="connsiteY141" fmla="*/ 164592 h 1435608"/>
              <a:gd name="connsiteX142" fmla="*/ 2157984 w 3127248"/>
              <a:gd name="connsiteY142" fmla="*/ 192024 h 1435608"/>
              <a:gd name="connsiteX143" fmla="*/ 2276856 w 3127248"/>
              <a:gd name="connsiteY143" fmla="*/ 192024 h 1435608"/>
              <a:gd name="connsiteX144" fmla="*/ 2331720 w 3127248"/>
              <a:gd name="connsiteY144" fmla="*/ 210312 h 1435608"/>
              <a:gd name="connsiteX145" fmla="*/ 2359152 w 3127248"/>
              <a:gd name="connsiteY145" fmla="*/ 219456 h 1435608"/>
              <a:gd name="connsiteX146" fmla="*/ 2432304 w 3127248"/>
              <a:gd name="connsiteY146" fmla="*/ 201168 h 1435608"/>
              <a:gd name="connsiteX147" fmla="*/ 2450592 w 3127248"/>
              <a:gd name="connsiteY147" fmla="*/ 173736 h 1435608"/>
              <a:gd name="connsiteX148" fmla="*/ 2478024 w 3127248"/>
              <a:gd name="connsiteY148" fmla="*/ 164592 h 1435608"/>
              <a:gd name="connsiteX149" fmla="*/ 2505456 w 3127248"/>
              <a:gd name="connsiteY149" fmla="*/ 146304 h 1435608"/>
              <a:gd name="connsiteX150" fmla="*/ 2743200 w 3127248"/>
              <a:gd name="connsiteY150" fmla="*/ 164592 h 1435608"/>
              <a:gd name="connsiteX151" fmla="*/ 2798064 w 3127248"/>
              <a:gd name="connsiteY151" fmla="*/ 182880 h 1435608"/>
              <a:gd name="connsiteX152" fmla="*/ 3063240 w 3127248"/>
              <a:gd name="connsiteY152" fmla="*/ 201168 h 1435608"/>
              <a:gd name="connsiteX153" fmla="*/ 3108960 w 3127248"/>
              <a:gd name="connsiteY153" fmla="*/ 246888 h 1435608"/>
              <a:gd name="connsiteX154" fmla="*/ 3127248 w 3127248"/>
              <a:gd name="connsiteY154" fmla="*/ 429768 h 1435608"/>
              <a:gd name="connsiteX155" fmla="*/ 3118104 w 3127248"/>
              <a:gd name="connsiteY155" fmla="*/ 475488 h 1435608"/>
              <a:gd name="connsiteX156" fmla="*/ 3108960 w 3127248"/>
              <a:gd name="connsiteY156" fmla="*/ 502920 h 1435608"/>
              <a:gd name="connsiteX157" fmla="*/ 3081528 w 3127248"/>
              <a:gd name="connsiteY157" fmla="*/ 512064 h 1435608"/>
              <a:gd name="connsiteX158" fmla="*/ 3044952 w 3127248"/>
              <a:gd name="connsiteY158" fmla="*/ 594360 h 1435608"/>
              <a:gd name="connsiteX159" fmla="*/ 3017520 w 3127248"/>
              <a:gd name="connsiteY159" fmla="*/ 621792 h 1435608"/>
              <a:gd name="connsiteX160" fmla="*/ 3008376 w 3127248"/>
              <a:gd name="connsiteY160" fmla="*/ 649224 h 1435608"/>
              <a:gd name="connsiteX161" fmla="*/ 3017520 w 3127248"/>
              <a:gd name="connsiteY161" fmla="*/ 704088 h 143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127248" h="1435608">
                <a:moveTo>
                  <a:pt x="3017520" y="704088"/>
                </a:moveTo>
                <a:cubicBezTo>
                  <a:pt x="3011424" y="711708"/>
                  <a:pt x="2987342" y="694944"/>
                  <a:pt x="2971800" y="694944"/>
                </a:cubicBezTo>
                <a:cubicBezTo>
                  <a:pt x="2950247" y="694944"/>
                  <a:pt x="2928793" y="699242"/>
                  <a:pt x="2907792" y="704088"/>
                </a:cubicBezTo>
                <a:cubicBezTo>
                  <a:pt x="2874707" y="711723"/>
                  <a:pt x="2850608" y="719737"/>
                  <a:pt x="2825496" y="740664"/>
                </a:cubicBezTo>
                <a:cubicBezTo>
                  <a:pt x="2797822" y="763725"/>
                  <a:pt x="2782819" y="794767"/>
                  <a:pt x="2743200" y="804672"/>
                </a:cubicBezTo>
                <a:cubicBezTo>
                  <a:pt x="2724639" y="809312"/>
                  <a:pt x="2697557" y="815089"/>
                  <a:pt x="2679192" y="822960"/>
                </a:cubicBezTo>
                <a:cubicBezTo>
                  <a:pt x="2666663" y="828330"/>
                  <a:pt x="2654305" y="834235"/>
                  <a:pt x="2642616" y="841248"/>
                </a:cubicBezTo>
                <a:cubicBezTo>
                  <a:pt x="2623769" y="852556"/>
                  <a:pt x="2606040" y="865632"/>
                  <a:pt x="2587752" y="877824"/>
                </a:cubicBezTo>
                <a:cubicBezTo>
                  <a:pt x="2578608" y="883920"/>
                  <a:pt x="2570746" y="892637"/>
                  <a:pt x="2560320" y="896112"/>
                </a:cubicBezTo>
                <a:lnTo>
                  <a:pt x="2532888" y="905256"/>
                </a:lnTo>
                <a:cubicBezTo>
                  <a:pt x="2535936" y="941832"/>
                  <a:pt x="2531949" y="979693"/>
                  <a:pt x="2542032" y="1014984"/>
                </a:cubicBezTo>
                <a:cubicBezTo>
                  <a:pt x="2545051" y="1025551"/>
                  <a:pt x="2558575" y="1031787"/>
                  <a:pt x="2569464" y="1033272"/>
                </a:cubicBezTo>
                <a:cubicBezTo>
                  <a:pt x="2626924" y="1041108"/>
                  <a:pt x="2685345" y="1038426"/>
                  <a:pt x="2743200" y="1042416"/>
                </a:cubicBezTo>
                <a:cubicBezTo>
                  <a:pt x="2773759" y="1044524"/>
                  <a:pt x="2804160" y="1048512"/>
                  <a:pt x="2834640" y="1051560"/>
                </a:cubicBezTo>
                <a:cubicBezTo>
                  <a:pt x="2835833" y="1053945"/>
                  <a:pt x="2863754" y="1105477"/>
                  <a:pt x="2862072" y="1115568"/>
                </a:cubicBezTo>
                <a:cubicBezTo>
                  <a:pt x="2860265" y="1126408"/>
                  <a:pt x="2852366" y="1136135"/>
                  <a:pt x="2843784" y="1143000"/>
                </a:cubicBezTo>
                <a:cubicBezTo>
                  <a:pt x="2836258" y="1149021"/>
                  <a:pt x="2825932" y="1151080"/>
                  <a:pt x="2816352" y="1152144"/>
                </a:cubicBezTo>
                <a:cubicBezTo>
                  <a:pt x="2770811" y="1157204"/>
                  <a:pt x="2724912" y="1158240"/>
                  <a:pt x="2679192" y="1161288"/>
                </a:cubicBezTo>
                <a:cubicBezTo>
                  <a:pt x="2670048" y="1164336"/>
                  <a:pt x="2660381" y="1166121"/>
                  <a:pt x="2651760" y="1170432"/>
                </a:cubicBezTo>
                <a:cubicBezTo>
                  <a:pt x="2632548" y="1180038"/>
                  <a:pt x="2609765" y="1199606"/>
                  <a:pt x="2596896" y="1216152"/>
                </a:cubicBezTo>
                <a:cubicBezTo>
                  <a:pt x="2583402" y="1233502"/>
                  <a:pt x="2572512" y="1252728"/>
                  <a:pt x="2560320" y="1271016"/>
                </a:cubicBezTo>
                <a:lnTo>
                  <a:pt x="2523744" y="1325880"/>
                </a:lnTo>
                <a:cubicBezTo>
                  <a:pt x="2517648" y="1335024"/>
                  <a:pt x="2515882" y="1349837"/>
                  <a:pt x="2505456" y="1353312"/>
                </a:cubicBezTo>
                <a:cubicBezTo>
                  <a:pt x="2467598" y="1365931"/>
                  <a:pt x="2486044" y="1357109"/>
                  <a:pt x="2450592" y="1380744"/>
                </a:cubicBezTo>
                <a:cubicBezTo>
                  <a:pt x="2432304" y="1377696"/>
                  <a:pt x="2413827" y="1375622"/>
                  <a:pt x="2395728" y="1371600"/>
                </a:cubicBezTo>
                <a:cubicBezTo>
                  <a:pt x="2386319" y="1369509"/>
                  <a:pt x="2373898" y="1370299"/>
                  <a:pt x="2368296" y="1362456"/>
                </a:cubicBezTo>
                <a:cubicBezTo>
                  <a:pt x="2334038" y="1314494"/>
                  <a:pt x="2374093" y="1279044"/>
                  <a:pt x="2295144" y="1252728"/>
                </a:cubicBezTo>
                <a:cubicBezTo>
                  <a:pt x="2235773" y="1232938"/>
                  <a:pt x="2277311" y="1244457"/>
                  <a:pt x="2167128" y="1234440"/>
                </a:cubicBezTo>
                <a:cubicBezTo>
                  <a:pt x="2154936" y="1231392"/>
                  <a:pt x="2142589" y="1228907"/>
                  <a:pt x="2130552" y="1225296"/>
                </a:cubicBezTo>
                <a:cubicBezTo>
                  <a:pt x="2112088" y="1219757"/>
                  <a:pt x="2075688" y="1207008"/>
                  <a:pt x="2075688" y="1207008"/>
                </a:cubicBezTo>
                <a:cubicBezTo>
                  <a:pt x="2161785" y="1120911"/>
                  <a:pt x="2023720" y="1250797"/>
                  <a:pt x="2157984" y="1161288"/>
                </a:cubicBezTo>
                <a:cubicBezTo>
                  <a:pt x="2167128" y="1155192"/>
                  <a:pt x="2176973" y="1150035"/>
                  <a:pt x="2185416" y="1143000"/>
                </a:cubicBezTo>
                <a:cubicBezTo>
                  <a:pt x="2202750" y="1128555"/>
                  <a:pt x="2220861" y="1108687"/>
                  <a:pt x="2231136" y="1088136"/>
                </a:cubicBezTo>
                <a:cubicBezTo>
                  <a:pt x="2235447" y="1079515"/>
                  <a:pt x="2237232" y="1069848"/>
                  <a:pt x="2240280" y="1060704"/>
                </a:cubicBezTo>
                <a:cubicBezTo>
                  <a:pt x="2149494" y="1000180"/>
                  <a:pt x="2204832" y="1029328"/>
                  <a:pt x="1975104" y="1051560"/>
                </a:cubicBezTo>
                <a:cubicBezTo>
                  <a:pt x="1958766" y="1053141"/>
                  <a:pt x="1944810" y="1064239"/>
                  <a:pt x="1929384" y="1069848"/>
                </a:cubicBezTo>
                <a:cubicBezTo>
                  <a:pt x="1911267" y="1076436"/>
                  <a:pt x="1874520" y="1088136"/>
                  <a:pt x="1874520" y="1088136"/>
                </a:cubicBezTo>
                <a:cubicBezTo>
                  <a:pt x="1868424" y="1075944"/>
                  <a:pt x="1856232" y="1065191"/>
                  <a:pt x="1856232" y="1051560"/>
                </a:cubicBezTo>
                <a:cubicBezTo>
                  <a:pt x="1856232" y="1040570"/>
                  <a:pt x="1885087" y="1027147"/>
                  <a:pt x="1874520" y="1024128"/>
                </a:cubicBezTo>
                <a:cubicBezTo>
                  <a:pt x="1847981" y="1016545"/>
                  <a:pt x="1819656" y="1030224"/>
                  <a:pt x="1792224" y="1033272"/>
                </a:cubicBezTo>
                <a:cubicBezTo>
                  <a:pt x="1780505" y="1036202"/>
                  <a:pt x="1741334" y="1045001"/>
                  <a:pt x="1728216" y="1051560"/>
                </a:cubicBezTo>
                <a:cubicBezTo>
                  <a:pt x="1710393" y="1060471"/>
                  <a:pt x="1684587" y="1081551"/>
                  <a:pt x="1673352" y="1097280"/>
                </a:cubicBezTo>
                <a:cubicBezTo>
                  <a:pt x="1664352" y="1109880"/>
                  <a:pt x="1651174" y="1149769"/>
                  <a:pt x="1636776" y="1161288"/>
                </a:cubicBezTo>
                <a:cubicBezTo>
                  <a:pt x="1629250" y="1167309"/>
                  <a:pt x="1618488" y="1167384"/>
                  <a:pt x="1609344" y="1170432"/>
                </a:cubicBezTo>
                <a:cubicBezTo>
                  <a:pt x="1606296" y="1179576"/>
                  <a:pt x="1602090" y="1188413"/>
                  <a:pt x="1600200" y="1197864"/>
                </a:cubicBezTo>
                <a:cubicBezTo>
                  <a:pt x="1595973" y="1218998"/>
                  <a:pt x="1597249" y="1241228"/>
                  <a:pt x="1591056" y="1261872"/>
                </a:cubicBezTo>
                <a:cubicBezTo>
                  <a:pt x="1582115" y="1291675"/>
                  <a:pt x="1566469" y="1289981"/>
                  <a:pt x="1545336" y="1307592"/>
                </a:cubicBezTo>
                <a:cubicBezTo>
                  <a:pt x="1535402" y="1315871"/>
                  <a:pt x="1527048" y="1325880"/>
                  <a:pt x="1517904" y="1335024"/>
                </a:cubicBezTo>
                <a:cubicBezTo>
                  <a:pt x="1514856" y="1353312"/>
                  <a:pt x="1517051" y="1373305"/>
                  <a:pt x="1508760" y="1389888"/>
                </a:cubicBezTo>
                <a:cubicBezTo>
                  <a:pt x="1500025" y="1407358"/>
                  <a:pt x="1468322" y="1410107"/>
                  <a:pt x="1453896" y="1417320"/>
                </a:cubicBezTo>
                <a:cubicBezTo>
                  <a:pt x="1444066" y="1422235"/>
                  <a:pt x="1435608" y="1429512"/>
                  <a:pt x="1426464" y="1435608"/>
                </a:cubicBezTo>
                <a:cubicBezTo>
                  <a:pt x="1411224" y="1432560"/>
                  <a:pt x="1394645" y="1433415"/>
                  <a:pt x="1380744" y="1426464"/>
                </a:cubicBezTo>
                <a:cubicBezTo>
                  <a:pt x="1369178" y="1420681"/>
                  <a:pt x="1363246" y="1407311"/>
                  <a:pt x="1353312" y="1399032"/>
                </a:cubicBezTo>
                <a:cubicBezTo>
                  <a:pt x="1344869" y="1391997"/>
                  <a:pt x="1335710" y="1385659"/>
                  <a:pt x="1325880" y="1380744"/>
                </a:cubicBezTo>
                <a:cubicBezTo>
                  <a:pt x="1312762" y="1374185"/>
                  <a:pt x="1273591" y="1365386"/>
                  <a:pt x="1261872" y="1362456"/>
                </a:cubicBezTo>
                <a:cubicBezTo>
                  <a:pt x="1280160" y="1350264"/>
                  <a:pt x="1301194" y="1341422"/>
                  <a:pt x="1316736" y="1325880"/>
                </a:cubicBezTo>
                <a:lnTo>
                  <a:pt x="1371600" y="1271016"/>
                </a:lnTo>
                <a:cubicBezTo>
                  <a:pt x="1392570" y="1208105"/>
                  <a:pt x="1369209" y="1284167"/>
                  <a:pt x="1389888" y="1170432"/>
                </a:cubicBezTo>
                <a:cubicBezTo>
                  <a:pt x="1391612" y="1160949"/>
                  <a:pt x="1391189" y="1148602"/>
                  <a:pt x="1399032" y="1143000"/>
                </a:cubicBezTo>
                <a:cubicBezTo>
                  <a:pt x="1414719" y="1131795"/>
                  <a:pt x="1453896" y="1124712"/>
                  <a:pt x="1453896" y="1124712"/>
                </a:cubicBezTo>
                <a:cubicBezTo>
                  <a:pt x="1487424" y="1127760"/>
                  <a:pt x="1520814" y="1133856"/>
                  <a:pt x="1554480" y="1133856"/>
                </a:cubicBezTo>
                <a:cubicBezTo>
                  <a:pt x="1582081" y="1133856"/>
                  <a:pt x="1613371" y="1139340"/>
                  <a:pt x="1636776" y="1124712"/>
                </a:cubicBezTo>
                <a:cubicBezTo>
                  <a:pt x="1649106" y="1117006"/>
                  <a:pt x="1613493" y="1064024"/>
                  <a:pt x="1609344" y="1060704"/>
                </a:cubicBezTo>
                <a:cubicBezTo>
                  <a:pt x="1601818" y="1054683"/>
                  <a:pt x="1590533" y="1055871"/>
                  <a:pt x="1581912" y="1051560"/>
                </a:cubicBezTo>
                <a:cubicBezTo>
                  <a:pt x="1572082" y="1046645"/>
                  <a:pt x="1564310" y="1038187"/>
                  <a:pt x="1554480" y="1033272"/>
                </a:cubicBezTo>
                <a:cubicBezTo>
                  <a:pt x="1545859" y="1028961"/>
                  <a:pt x="1535669" y="1028439"/>
                  <a:pt x="1527048" y="1024128"/>
                </a:cubicBezTo>
                <a:cubicBezTo>
                  <a:pt x="1517218" y="1019213"/>
                  <a:pt x="1509906" y="1009699"/>
                  <a:pt x="1499616" y="1005840"/>
                </a:cubicBezTo>
                <a:cubicBezTo>
                  <a:pt x="1483160" y="999669"/>
                  <a:pt x="1399393" y="988910"/>
                  <a:pt x="1389888" y="987552"/>
                </a:cubicBezTo>
                <a:cubicBezTo>
                  <a:pt x="1359989" y="977586"/>
                  <a:pt x="1328553" y="969780"/>
                  <a:pt x="1307592" y="941832"/>
                </a:cubicBezTo>
                <a:cubicBezTo>
                  <a:pt x="1287411" y="914924"/>
                  <a:pt x="1278200" y="899051"/>
                  <a:pt x="1252728" y="877824"/>
                </a:cubicBezTo>
                <a:cubicBezTo>
                  <a:pt x="1244285" y="870789"/>
                  <a:pt x="1235397" y="863865"/>
                  <a:pt x="1225296" y="859536"/>
                </a:cubicBezTo>
                <a:cubicBezTo>
                  <a:pt x="1213745" y="854586"/>
                  <a:pt x="1200757" y="854003"/>
                  <a:pt x="1188720" y="850392"/>
                </a:cubicBezTo>
                <a:cubicBezTo>
                  <a:pt x="1170256" y="844853"/>
                  <a:pt x="1152144" y="838200"/>
                  <a:pt x="1133856" y="832104"/>
                </a:cubicBezTo>
                <a:lnTo>
                  <a:pt x="1106424" y="822960"/>
                </a:lnTo>
                <a:cubicBezTo>
                  <a:pt x="1066848" y="827357"/>
                  <a:pt x="1018440" y="830330"/>
                  <a:pt x="978408" y="841248"/>
                </a:cubicBezTo>
                <a:lnTo>
                  <a:pt x="896112" y="868680"/>
                </a:lnTo>
                <a:cubicBezTo>
                  <a:pt x="886968" y="871728"/>
                  <a:pt x="878244" y="876628"/>
                  <a:pt x="868680" y="877824"/>
                </a:cubicBezTo>
                <a:cubicBezTo>
                  <a:pt x="823729" y="883443"/>
                  <a:pt x="784610" y="887323"/>
                  <a:pt x="740664" y="896112"/>
                </a:cubicBezTo>
                <a:cubicBezTo>
                  <a:pt x="728341" y="898577"/>
                  <a:pt x="716280" y="902208"/>
                  <a:pt x="704088" y="905256"/>
                </a:cubicBezTo>
                <a:cubicBezTo>
                  <a:pt x="694944" y="914400"/>
                  <a:pt x="684935" y="922754"/>
                  <a:pt x="676656" y="932688"/>
                </a:cubicBezTo>
                <a:cubicBezTo>
                  <a:pt x="669621" y="941131"/>
                  <a:pt x="666950" y="953255"/>
                  <a:pt x="658368" y="960120"/>
                </a:cubicBezTo>
                <a:cubicBezTo>
                  <a:pt x="650842" y="966141"/>
                  <a:pt x="639557" y="964953"/>
                  <a:pt x="630936" y="969264"/>
                </a:cubicBezTo>
                <a:cubicBezTo>
                  <a:pt x="621106" y="974179"/>
                  <a:pt x="613547" y="983089"/>
                  <a:pt x="603504" y="987552"/>
                </a:cubicBezTo>
                <a:cubicBezTo>
                  <a:pt x="555939" y="1008692"/>
                  <a:pt x="536703" y="1007545"/>
                  <a:pt x="484632" y="1014984"/>
                </a:cubicBezTo>
                <a:cubicBezTo>
                  <a:pt x="387096" y="1011936"/>
                  <a:pt x="289449" y="1011407"/>
                  <a:pt x="192024" y="1005840"/>
                </a:cubicBezTo>
                <a:cubicBezTo>
                  <a:pt x="182401" y="1005290"/>
                  <a:pt x="174099" y="998281"/>
                  <a:pt x="164592" y="996696"/>
                </a:cubicBezTo>
                <a:cubicBezTo>
                  <a:pt x="137367" y="992158"/>
                  <a:pt x="109728" y="990600"/>
                  <a:pt x="82296" y="987552"/>
                </a:cubicBezTo>
                <a:cubicBezTo>
                  <a:pt x="67952" y="980380"/>
                  <a:pt x="31213" y="963901"/>
                  <a:pt x="18288" y="950976"/>
                </a:cubicBezTo>
                <a:cubicBezTo>
                  <a:pt x="10517" y="943205"/>
                  <a:pt x="6096" y="932688"/>
                  <a:pt x="0" y="923544"/>
                </a:cubicBezTo>
                <a:cubicBezTo>
                  <a:pt x="6096" y="914400"/>
                  <a:pt x="10517" y="903883"/>
                  <a:pt x="18288" y="896112"/>
                </a:cubicBezTo>
                <a:cubicBezTo>
                  <a:pt x="26059" y="888341"/>
                  <a:pt x="37277" y="884859"/>
                  <a:pt x="45720" y="877824"/>
                </a:cubicBezTo>
                <a:cubicBezTo>
                  <a:pt x="55654" y="869545"/>
                  <a:pt x="64008" y="859536"/>
                  <a:pt x="73152" y="850392"/>
                </a:cubicBezTo>
                <a:cubicBezTo>
                  <a:pt x="76200" y="841248"/>
                  <a:pt x="82296" y="832599"/>
                  <a:pt x="82296" y="822960"/>
                </a:cubicBezTo>
                <a:cubicBezTo>
                  <a:pt x="82296" y="808912"/>
                  <a:pt x="73437" y="759523"/>
                  <a:pt x="64008" y="740664"/>
                </a:cubicBezTo>
                <a:cubicBezTo>
                  <a:pt x="59093" y="730834"/>
                  <a:pt x="51816" y="722376"/>
                  <a:pt x="45720" y="713232"/>
                </a:cubicBezTo>
                <a:cubicBezTo>
                  <a:pt x="48768" y="691896"/>
                  <a:pt x="46860" y="669235"/>
                  <a:pt x="54864" y="649224"/>
                </a:cubicBezTo>
                <a:cubicBezTo>
                  <a:pt x="59667" y="637217"/>
                  <a:pt x="72362" y="630071"/>
                  <a:pt x="82296" y="621792"/>
                </a:cubicBezTo>
                <a:cubicBezTo>
                  <a:pt x="98502" y="608287"/>
                  <a:pt x="127891" y="593107"/>
                  <a:pt x="146304" y="585216"/>
                </a:cubicBezTo>
                <a:cubicBezTo>
                  <a:pt x="155163" y="581419"/>
                  <a:pt x="164592" y="579120"/>
                  <a:pt x="173736" y="576072"/>
                </a:cubicBezTo>
                <a:cubicBezTo>
                  <a:pt x="192379" y="520143"/>
                  <a:pt x="187759" y="546219"/>
                  <a:pt x="173736" y="448056"/>
                </a:cubicBezTo>
                <a:cubicBezTo>
                  <a:pt x="172373" y="438514"/>
                  <a:pt x="169939" y="428644"/>
                  <a:pt x="164592" y="420624"/>
                </a:cubicBezTo>
                <a:cubicBezTo>
                  <a:pt x="150511" y="399502"/>
                  <a:pt x="129970" y="388398"/>
                  <a:pt x="109728" y="374904"/>
                </a:cubicBezTo>
                <a:cubicBezTo>
                  <a:pt x="115824" y="362712"/>
                  <a:pt x="118377" y="347967"/>
                  <a:pt x="128016" y="338328"/>
                </a:cubicBezTo>
                <a:cubicBezTo>
                  <a:pt x="134832" y="331512"/>
                  <a:pt x="145809" y="329184"/>
                  <a:pt x="155448" y="329184"/>
                </a:cubicBezTo>
                <a:cubicBezTo>
                  <a:pt x="207354" y="329184"/>
                  <a:pt x="259080" y="335280"/>
                  <a:pt x="310896" y="338328"/>
                </a:cubicBezTo>
                <a:cubicBezTo>
                  <a:pt x="426433" y="361435"/>
                  <a:pt x="371492" y="360471"/>
                  <a:pt x="475488" y="347472"/>
                </a:cubicBezTo>
                <a:cubicBezTo>
                  <a:pt x="493776" y="341376"/>
                  <a:pt x="514312" y="339877"/>
                  <a:pt x="530352" y="329184"/>
                </a:cubicBezTo>
                <a:cubicBezTo>
                  <a:pt x="593236" y="287261"/>
                  <a:pt x="564364" y="299559"/>
                  <a:pt x="612648" y="283464"/>
                </a:cubicBezTo>
                <a:cubicBezTo>
                  <a:pt x="689225" y="226031"/>
                  <a:pt x="648278" y="244484"/>
                  <a:pt x="813816" y="265176"/>
                </a:cubicBezTo>
                <a:cubicBezTo>
                  <a:pt x="832944" y="267567"/>
                  <a:pt x="850392" y="277368"/>
                  <a:pt x="868680" y="283464"/>
                </a:cubicBezTo>
                <a:lnTo>
                  <a:pt x="896112" y="292608"/>
                </a:lnTo>
                <a:cubicBezTo>
                  <a:pt x="1032828" y="286664"/>
                  <a:pt x="1053778" y="299812"/>
                  <a:pt x="1143000" y="274320"/>
                </a:cubicBezTo>
                <a:cubicBezTo>
                  <a:pt x="1152268" y="271672"/>
                  <a:pt x="1161811" y="269487"/>
                  <a:pt x="1170432" y="265176"/>
                </a:cubicBezTo>
                <a:cubicBezTo>
                  <a:pt x="1195893" y="252445"/>
                  <a:pt x="1205073" y="239679"/>
                  <a:pt x="1225296" y="219456"/>
                </a:cubicBezTo>
                <a:cubicBezTo>
                  <a:pt x="1228344" y="210312"/>
                  <a:pt x="1229759" y="200450"/>
                  <a:pt x="1234440" y="192024"/>
                </a:cubicBezTo>
                <a:cubicBezTo>
                  <a:pt x="1255461" y="154186"/>
                  <a:pt x="1274475" y="134146"/>
                  <a:pt x="1298448" y="100584"/>
                </a:cubicBezTo>
                <a:cubicBezTo>
                  <a:pt x="1304836" y="91641"/>
                  <a:pt x="1308154" y="80017"/>
                  <a:pt x="1316736" y="73152"/>
                </a:cubicBezTo>
                <a:cubicBezTo>
                  <a:pt x="1324262" y="67131"/>
                  <a:pt x="1335742" y="68689"/>
                  <a:pt x="1344168" y="64008"/>
                </a:cubicBezTo>
                <a:cubicBezTo>
                  <a:pt x="1363381" y="53334"/>
                  <a:pt x="1399032" y="27432"/>
                  <a:pt x="1399032" y="27432"/>
                </a:cubicBezTo>
                <a:cubicBezTo>
                  <a:pt x="1408176" y="30480"/>
                  <a:pt x="1417843" y="32265"/>
                  <a:pt x="1426464" y="36576"/>
                </a:cubicBezTo>
                <a:cubicBezTo>
                  <a:pt x="1497368" y="72028"/>
                  <a:pt x="1412377" y="41024"/>
                  <a:pt x="1481328" y="64008"/>
                </a:cubicBezTo>
                <a:cubicBezTo>
                  <a:pt x="1536192" y="60960"/>
                  <a:pt x="1591524" y="62635"/>
                  <a:pt x="1645920" y="54864"/>
                </a:cubicBezTo>
                <a:cubicBezTo>
                  <a:pt x="1656799" y="53310"/>
                  <a:pt x="1673352" y="47566"/>
                  <a:pt x="1673352" y="36576"/>
                </a:cubicBezTo>
                <a:cubicBezTo>
                  <a:pt x="1673352" y="26937"/>
                  <a:pt x="1655064" y="30480"/>
                  <a:pt x="1645920" y="27432"/>
                </a:cubicBezTo>
                <a:cubicBezTo>
                  <a:pt x="1636776" y="30480"/>
                  <a:pt x="1625304" y="29760"/>
                  <a:pt x="1618488" y="36576"/>
                </a:cubicBezTo>
                <a:cubicBezTo>
                  <a:pt x="1611672" y="43392"/>
                  <a:pt x="1609344" y="54369"/>
                  <a:pt x="1609344" y="64008"/>
                </a:cubicBezTo>
                <a:cubicBezTo>
                  <a:pt x="1609344" y="73647"/>
                  <a:pt x="1625304" y="84624"/>
                  <a:pt x="1618488" y="91440"/>
                </a:cubicBezTo>
                <a:cubicBezTo>
                  <a:pt x="1611672" y="98256"/>
                  <a:pt x="1600200" y="85344"/>
                  <a:pt x="1591056" y="82296"/>
                </a:cubicBezTo>
                <a:cubicBezTo>
                  <a:pt x="1594104" y="73152"/>
                  <a:pt x="1591774" y="59545"/>
                  <a:pt x="1600200" y="54864"/>
                </a:cubicBezTo>
                <a:cubicBezTo>
                  <a:pt x="1622171" y="42658"/>
                  <a:pt x="1673352" y="36576"/>
                  <a:pt x="1673352" y="36576"/>
                </a:cubicBezTo>
                <a:cubicBezTo>
                  <a:pt x="1682496" y="30480"/>
                  <a:pt x="1690741" y="22751"/>
                  <a:pt x="1700784" y="18288"/>
                </a:cubicBezTo>
                <a:cubicBezTo>
                  <a:pt x="1718400" y="10459"/>
                  <a:pt x="1755648" y="0"/>
                  <a:pt x="1755648" y="0"/>
                </a:cubicBezTo>
                <a:cubicBezTo>
                  <a:pt x="1780032" y="3048"/>
                  <a:pt x="1807574" y="-3238"/>
                  <a:pt x="1828800" y="9144"/>
                </a:cubicBezTo>
                <a:cubicBezTo>
                  <a:pt x="1847785" y="20219"/>
                  <a:pt x="1853184" y="45720"/>
                  <a:pt x="1865376" y="64008"/>
                </a:cubicBezTo>
                <a:cubicBezTo>
                  <a:pt x="1871472" y="73152"/>
                  <a:pt x="1873238" y="87965"/>
                  <a:pt x="1883664" y="91440"/>
                </a:cubicBezTo>
                <a:cubicBezTo>
                  <a:pt x="1901952" y="97536"/>
                  <a:pt x="1922488" y="99035"/>
                  <a:pt x="1938528" y="109728"/>
                </a:cubicBezTo>
                <a:cubicBezTo>
                  <a:pt x="1973980" y="133363"/>
                  <a:pt x="1955534" y="124541"/>
                  <a:pt x="1993392" y="137160"/>
                </a:cubicBezTo>
                <a:cubicBezTo>
                  <a:pt x="2008632" y="134112"/>
                  <a:pt x="2024034" y="131785"/>
                  <a:pt x="2039112" y="128016"/>
                </a:cubicBezTo>
                <a:cubicBezTo>
                  <a:pt x="2048463" y="125678"/>
                  <a:pt x="2057276" y="121520"/>
                  <a:pt x="2066544" y="118872"/>
                </a:cubicBezTo>
                <a:cubicBezTo>
                  <a:pt x="2078628" y="115420"/>
                  <a:pt x="2090928" y="112776"/>
                  <a:pt x="2103120" y="109728"/>
                </a:cubicBezTo>
                <a:cubicBezTo>
                  <a:pt x="2112264" y="118872"/>
                  <a:pt x="2123379" y="126400"/>
                  <a:pt x="2130552" y="137160"/>
                </a:cubicBezTo>
                <a:cubicBezTo>
                  <a:pt x="2135899" y="145180"/>
                  <a:pt x="2135385" y="155971"/>
                  <a:pt x="2139696" y="164592"/>
                </a:cubicBezTo>
                <a:cubicBezTo>
                  <a:pt x="2144611" y="174422"/>
                  <a:pt x="2151888" y="182880"/>
                  <a:pt x="2157984" y="192024"/>
                </a:cubicBezTo>
                <a:cubicBezTo>
                  <a:pt x="2212812" y="178317"/>
                  <a:pt x="2200793" y="176811"/>
                  <a:pt x="2276856" y="192024"/>
                </a:cubicBezTo>
                <a:cubicBezTo>
                  <a:pt x="2295759" y="195805"/>
                  <a:pt x="2313432" y="204216"/>
                  <a:pt x="2331720" y="210312"/>
                </a:cubicBezTo>
                <a:lnTo>
                  <a:pt x="2359152" y="219456"/>
                </a:lnTo>
                <a:cubicBezTo>
                  <a:pt x="2361429" y="219001"/>
                  <a:pt x="2422931" y="208666"/>
                  <a:pt x="2432304" y="201168"/>
                </a:cubicBezTo>
                <a:cubicBezTo>
                  <a:pt x="2440886" y="194303"/>
                  <a:pt x="2442010" y="180601"/>
                  <a:pt x="2450592" y="173736"/>
                </a:cubicBezTo>
                <a:cubicBezTo>
                  <a:pt x="2458118" y="167715"/>
                  <a:pt x="2469403" y="168903"/>
                  <a:pt x="2478024" y="164592"/>
                </a:cubicBezTo>
                <a:cubicBezTo>
                  <a:pt x="2487854" y="159677"/>
                  <a:pt x="2496312" y="152400"/>
                  <a:pt x="2505456" y="146304"/>
                </a:cubicBezTo>
                <a:cubicBezTo>
                  <a:pt x="2529929" y="147744"/>
                  <a:pt x="2693613" y="154675"/>
                  <a:pt x="2743200" y="164592"/>
                </a:cubicBezTo>
                <a:cubicBezTo>
                  <a:pt x="2762103" y="168373"/>
                  <a:pt x="2778820" y="181748"/>
                  <a:pt x="2798064" y="182880"/>
                </a:cubicBezTo>
                <a:cubicBezTo>
                  <a:pt x="2990151" y="194179"/>
                  <a:pt x="2901786" y="187713"/>
                  <a:pt x="3063240" y="201168"/>
                </a:cubicBezTo>
                <a:cubicBezTo>
                  <a:pt x="3078819" y="211554"/>
                  <a:pt x="3105573" y="224310"/>
                  <a:pt x="3108960" y="246888"/>
                </a:cubicBezTo>
                <a:cubicBezTo>
                  <a:pt x="3146035" y="494052"/>
                  <a:pt x="3096609" y="337850"/>
                  <a:pt x="3127248" y="429768"/>
                </a:cubicBezTo>
                <a:cubicBezTo>
                  <a:pt x="3124200" y="445008"/>
                  <a:pt x="3121873" y="460410"/>
                  <a:pt x="3118104" y="475488"/>
                </a:cubicBezTo>
                <a:cubicBezTo>
                  <a:pt x="3115766" y="484839"/>
                  <a:pt x="3115776" y="496104"/>
                  <a:pt x="3108960" y="502920"/>
                </a:cubicBezTo>
                <a:cubicBezTo>
                  <a:pt x="3102144" y="509736"/>
                  <a:pt x="3090672" y="509016"/>
                  <a:pt x="3081528" y="512064"/>
                </a:cubicBezTo>
                <a:cubicBezTo>
                  <a:pt x="3068237" y="551936"/>
                  <a:pt x="3069103" y="565379"/>
                  <a:pt x="3044952" y="594360"/>
                </a:cubicBezTo>
                <a:cubicBezTo>
                  <a:pt x="3036673" y="604294"/>
                  <a:pt x="3026664" y="612648"/>
                  <a:pt x="3017520" y="621792"/>
                </a:cubicBezTo>
                <a:cubicBezTo>
                  <a:pt x="3014472" y="630936"/>
                  <a:pt x="3008376" y="639585"/>
                  <a:pt x="3008376" y="649224"/>
                </a:cubicBezTo>
                <a:cubicBezTo>
                  <a:pt x="3008376" y="664766"/>
                  <a:pt x="3023616" y="696468"/>
                  <a:pt x="3017520" y="704088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ostoručno: oblik 11">
            <a:extLst>
              <a:ext uri="{FF2B5EF4-FFF2-40B4-BE49-F238E27FC236}">
                <a16:creationId xmlns:a16="http://schemas.microsoft.com/office/drawing/2014/main" id="{49A31D2D-FBDF-4607-82A2-25D3464D4938}"/>
              </a:ext>
            </a:extLst>
          </p:cNvPr>
          <p:cNvSpPr/>
          <p:nvPr/>
        </p:nvSpPr>
        <p:spPr>
          <a:xfrm>
            <a:off x="6071616" y="2485479"/>
            <a:ext cx="1163571" cy="449745"/>
          </a:xfrm>
          <a:custGeom>
            <a:avLst/>
            <a:gdLst>
              <a:gd name="connsiteX0" fmla="*/ 384048 w 1163571"/>
              <a:gd name="connsiteY0" fmla="*/ 10833 h 449745"/>
              <a:gd name="connsiteX1" fmla="*/ 429768 w 1163571"/>
              <a:gd name="connsiteY1" fmla="*/ 193713 h 449745"/>
              <a:gd name="connsiteX2" fmla="*/ 502920 w 1163571"/>
              <a:gd name="connsiteY2" fmla="*/ 202857 h 449745"/>
              <a:gd name="connsiteX3" fmla="*/ 521208 w 1163571"/>
              <a:gd name="connsiteY3" fmla="*/ 230289 h 449745"/>
              <a:gd name="connsiteX4" fmla="*/ 283464 w 1163571"/>
              <a:gd name="connsiteY4" fmla="*/ 230289 h 449745"/>
              <a:gd name="connsiteX5" fmla="*/ 228600 w 1163571"/>
              <a:gd name="connsiteY5" fmla="*/ 212001 h 449745"/>
              <a:gd name="connsiteX6" fmla="*/ 210312 w 1163571"/>
              <a:gd name="connsiteY6" fmla="*/ 184569 h 449745"/>
              <a:gd name="connsiteX7" fmla="*/ 182880 w 1163571"/>
              <a:gd name="connsiteY7" fmla="*/ 193713 h 449745"/>
              <a:gd name="connsiteX8" fmla="*/ 146304 w 1163571"/>
              <a:gd name="connsiteY8" fmla="*/ 221145 h 449745"/>
              <a:gd name="connsiteX9" fmla="*/ 128016 w 1163571"/>
              <a:gd name="connsiteY9" fmla="*/ 248577 h 449745"/>
              <a:gd name="connsiteX10" fmla="*/ 100584 w 1163571"/>
              <a:gd name="connsiteY10" fmla="*/ 257721 h 449745"/>
              <a:gd name="connsiteX11" fmla="*/ 73152 w 1163571"/>
              <a:gd name="connsiteY11" fmla="*/ 276009 h 449745"/>
              <a:gd name="connsiteX12" fmla="*/ 9144 w 1163571"/>
              <a:gd name="connsiteY12" fmla="*/ 358305 h 449745"/>
              <a:gd name="connsiteX13" fmla="*/ 0 w 1163571"/>
              <a:gd name="connsiteY13" fmla="*/ 385737 h 449745"/>
              <a:gd name="connsiteX14" fmla="*/ 27432 w 1163571"/>
              <a:gd name="connsiteY14" fmla="*/ 413169 h 449745"/>
              <a:gd name="connsiteX15" fmla="*/ 274320 w 1163571"/>
              <a:gd name="connsiteY15" fmla="*/ 413169 h 449745"/>
              <a:gd name="connsiteX16" fmla="*/ 301752 w 1163571"/>
              <a:gd name="connsiteY16" fmla="*/ 404025 h 449745"/>
              <a:gd name="connsiteX17" fmla="*/ 356616 w 1163571"/>
              <a:gd name="connsiteY17" fmla="*/ 376593 h 449745"/>
              <a:gd name="connsiteX18" fmla="*/ 768096 w 1163571"/>
              <a:gd name="connsiteY18" fmla="*/ 385737 h 449745"/>
              <a:gd name="connsiteX19" fmla="*/ 822960 w 1163571"/>
              <a:gd name="connsiteY19" fmla="*/ 404025 h 449745"/>
              <a:gd name="connsiteX20" fmla="*/ 850392 w 1163571"/>
              <a:gd name="connsiteY20" fmla="*/ 413169 h 449745"/>
              <a:gd name="connsiteX21" fmla="*/ 877824 w 1163571"/>
              <a:gd name="connsiteY21" fmla="*/ 422313 h 449745"/>
              <a:gd name="connsiteX22" fmla="*/ 905256 w 1163571"/>
              <a:gd name="connsiteY22" fmla="*/ 431457 h 449745"/>
              <a:gd name="connsiteX23" fmla="*/ 932688 w 1163571"/>
              <a:gd name="connsiteY23" fmla="*/ 449745 h 449745"/>
              <a:gd name="connsiteX24" fmla="*/ 1014984 w 1163571"/>
              <a:gd name="connsiteY24" fmla="*/ 422313 h 449745"/>
              <a:gd name="connsiteX25" fmla="*/ 1069848 w 1163571"/>
              <a:gd name="connsiteY25" fmla="*/ 394881 h 449745"/>
              <a:gd name="connsiteX26" fmla="*/ 1097280 w 1163571"/>
              <a:gd name="connsiteY26" fmla="*/ 367449 h 449745"/>
              <a:gd name="connsiteX27" fmla="*/ 1124712 w 1163571"/>
              <a:gd name="connsiteY27" fmla="*/ 358305 h 449745"/>
              <a:gd name="connsiteX28" fmla="*/ 1152144 w 1163571"/>
              <a:gd name="connsiteY28" fmla="*/ 340017 h 449745"/>
              <a:gd name="connsiteX29" fmla="*/ 1152144 w 1163571"/>
              <a:gd name="connsiteY29" fmla="*/ 257721 h 449745"/>
              <a:gd name="connsiteX30" fmla="*/ 1124712 w 1163571"/>
              <a:gd name="connsiteY30" fmla="*/ 239433 h 449745"/>
              <a:gd name="connsiteX31" fmla="*/ 1088136 w 1163571"/>
              <a:gd name="connsiteY31" fmla="*/ 184569 h 449745"/>
              <a:gd name="connsiteX32" fmla="*/ 1078992 w 1163571"/>
              <a:gd name="connsiteY32" fmla="*/ 157137 h 449745"/>
              <a:gd name="connsiteX33" fmla="*/ 996696 w 1163571"/>
              <a:gd name="connsiteY33" fmla="*/ 111417 h 449745"/>
              <a:gd name="connsiteX34" fmla="*/ 978408 w 1163571"/>
              <a:gd name="connsiteY34" fmla="*/ 138849 h 449745"/>
              <a:gd name="connsiteX35" fmla="*/ 969264 w 1163571"/>
              <a:gd name="connsiteY35" fmla="*/ 166281 h 449745"/>
              <a:gd name="connsiteX36" fmla="*/ 941832 w 1163571"/>
              <a:gd name="connsiteY36" fmla="*/ 184569 h 449745"/>
              <a:gd name="connsiteX37" fmla="*/ 923544 w 1163571"/>
              <a:gd name="connsiteY37" fmla="*/ 157137 h 449745"/>
              <a:gd name="connsiteX38" fmla="*/ 914400 w 1163571"/>
              <a:gd name="connsiteY38" fmla="*/ 129705 h 449745"/>
              <a:gd name="connsiteX39" fmla="*/ 832104 w 1163571"/>
              <a:gd name="connsiteY39" fmla="*/ 93129 h 449745"/>
              <a:gd name="connsiteX40" fmla="*/ 804672 w 1163571"/>
              <a:gd name="connsiteY40" fmla="*/ 74841 h 449745"/>
              <a:gd name="connsiteX41" fmla="*/ 539496 w 1163571"/>
              <a:gd name="connsiteY41" fmla="*/ 56553 h 449745"/>
              <a:gd name="connsiteX42" fmla="*/ 484632 w 1163571"/>
              <a:gd name="connsiteY42" fmla="*/ 29121 h 449745"/>
              <a:gd name="connsiteX43" fmla="*/ 384048 w 1163571"/>
              <a:gd name="connsiteY43" fmla="*/ 10833 h 44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63571" h="449745">
                <a:moveTo>
                  <a:pt x="384048" y="10833"/>
                </a:moveTo>
                <a:cubicBezTo>
                  <a:pt x="374904" y="38265"/>
                  <a:pt x="396694" y="140286"/>
                  <a:pt x="429768" y="193713"/>
                </a:cubicBezTo>
                <a:cubicBezTo>
                  <a:pt x="442703" y="214607"/>
                  <a:pt x="480104" y="193731"/>
                  <a:pt x="502920" y="202857"/>
                </a:cubicBezTo>
                <a:cubicBezTo>
                  <a:pt x="513124" y="206938"/>
                  <a:pt x="515112" y="221145"/>
                  <a:pt x="521208" y="230289"/>
                </a:cubicBezTo>
                <a:cubicBezTo>
                  <a:pt x="417026" y="243312"/>
                  <a:pt x="420056" y="247363"/>
                  <a:pt x="283464" y="230289"/>
                </a:cubicBezTo>
                <a:cubicBezTo>
                  <a:pt x="264336" y="227898"/>
                  <a:pt x="228600" y="212001"/>
                  <a:pt x="228600" y="212001"/>
                </a:cubicBezTo>
                <a:cubicBezTo>
                  <a:pt x="222504" y="202857"/>
                  <a:pt x="220516" y="188650"/>
                  <a:pt x="210312" y="184569"/>
                </a:cubicBezTo>
                <a:cubicBezTo>
                  <a:pt x="201363" y="180989"/>
                  <a:pt x="191249" y="188931"/>
                  <a:pt x="182880" y="193713"/>
                </a:cubicBezTo>
                <a:cubicBezTo>
                  <a:pt x="169648" y="201274"/>
                  <a:pt x="157080" y="210369"/>
                  <a:pt x="146304" y="221145"/>
                </a:cubicBezTo>
                <a:cubicBezTo>
                  <a:pt x="138533" y="228916"/>
                  <a:pt x="136598" y="241712"/>
                  <a:pt x="128016" y="248577"/>
                </a:cubicBezTo>
                <a:cubicBezTo>
                  <a:pt x="120490" y="254598"/>
                  <a:pt x="109205" y="253410"/>
                  <a:pt x="100584" y="257721"/>
                </a:cubicBezTo>
                <a:cubicBezTo>
                  <a:pt x="90754" y="262636"/>
                  <a:pt x="81595" y="268974"/>
                  <a:pt x="73152" y="276009"/>
                </a:cubicBezTo>
                <a:cubicBezTo>
                  <a:pt x="51304" y="294216"/>
                  <a:pt x="16987" y="334777"/>
                  <a:pt x="9144" y="358305"/>
                </a:cubicBezTo>
                <a:lnTo>
                  <a:pt x="0" y="385737"/>
                </a:lnTo>
                <a:cubicBezTo>
                  <a:pt x="9144" y="394881"/>
                  <a:pt x="14844" y="410207"/>
                  <a:pt x="27432" y="413169"/>
                </a:cubicBezTo>
                <a:cubicBezTo>
                  <a:pt x="107095" y="431913"/>
                  <a:pt x="194535" y="419306"/>
                  <a:pt x="274320" y="413169"/>
                </a:cubicBezTo>
                <a:cubicBezTo>
                  <a:pt x="283464" y="410121"/>
                  <a:pt x="293131" y="408336"/>
                  <a:pt x="301752" y="404025"/>
                </a:cubicBezTo>
                <a:cubicBezTo>
                  <a:pt x="372656" y="368573"/>
                  <a:pt x="287665" y="399577"/>
                  <a:pt x="356616" y="376593"/>
                </a:cubicBezTo>
                <a:cubicBezTo>
                  <a:pt x="493776" y="379641"/>
                  <a:pt x="631139" y="377681"/>
                  <a:pt x="768096" y="385737"/>
                </a:cubicBezTo>
                <a:cubicBezTo>
                  <a:pt x="787340" y="386869"/>
                  <a:pt x="804672" y="397929"/>
                  <a:pt x="822960" y="404025"/>
                </a:cubicBezTo>
                <a:lnTo>
                  <a:pt x="850392" y="413169"/>
                </a:lnTo>
                <a:lnTo>
                  <a:pt x="877824" y="422313"/>
                </a:lnTo>
                <a:cubicBezTo>
                  <a:pt x="886968" y="425361"/>
                  <a:pt x="897236" y="426110"/>
                  <a:pt x="905256" y="431457"/>
                </a:cubicBezTo>
                <a:lnTo>
                  <a:pt x="932688" y="449745"/>
                </a:lnTo>
                <a:cubicBezTo>
                  <a:pt x="960120" y="440601"/>
                  <a:pt x="990925" y="438353"/>
                  <a:pt x="1014984" y="422313"/>
                </a:cubicBezTo>
                <a:cubicBezTo>
                  <a:pt x="1050436" y="398678"/>
                  <a:pt x="1031990" y="407500"/>
                  <a:pt x="1069848" y="394881"/>
                </a:cubicBezTo>
                <a:cubicBezTo>
                  <a:pt x="1078992" y="385737"/>
                  <a:pt x="1086520" y="374622"/>
                  <a:pt x="1097280" y="367449"/>
                </a:cubicBezTo>
                <a:cubicBezTo>
                  <a:pt x="1105300" y="362102"/>
                  <a:pt x="1116091" y="362616"/>
                  <a:pt x="1124712" y="358305"/>
                </a:cubicBezTo>
                <a:cubicBezTo>
                  <a:pt x="1134542" y="353390"/>
                  <a:pt x="1143000" y="346113"/>
                  <a:pt x="1152144" y="340017"/>
                </a:cubicBezTo>
                <a:cubicBezTo>
                  <a:pt x="1162689" y="308382"/>
                  <a:pt x="1171455" y="296344"/>
                  <a:pt x="1152144" y="257721"/>
                </a:cubicBezTo>
                <a:cubicBezTo>
                  <a:pt x="1147229" y="247891"/>
                  <a:pt x="1133856" y="245529"/>
                  <a:pt x="1124712" y="239433"/>
                </a:cubicBezTo>
                <a:cubicBezTo>
                  <a:pt x="1112520" y="221145"/>
                  <a:pt x="1095087" y="205421"/>
                  <a:pt x="1088136" y="184569"/>
                </a:cubicBezTo>
                <a:cubicBezTo>
                  <a:pt x="1085088" y="175425"/>
                  <a:pt x="1085808" y="163953"/>
                  <a:pt x="1078992" y="157137"/>
                </a:cubicBezTo>
                <a:cubicBezTo>
                  <a:pt x="1047550" y="125695"/>
                  <a:pt x="1031191" y="122915"/>
                  <a:pt x="996696" y="111417"/>
                </a:cubicBezTo>
                <a:cubicBezTo>
                  <a:pt x="990600" y="120561"/>
                  <a:pt x="983323" y="129019"/>
                  <a:pt x="978408" y="138849"/>
                </a:cubicBezTo>
                <a:cubicBezTo>
                  <a:pt x="974097" y="147470"/>
                  <a:pt x="975285" y="158755"/>
                  <a:pt x="969264" y="166281"/>
                </a:cubicBezTo>
                <a:cubicBezTo>
                  <a:pt x="962399" y="174863"/>
                  <a:pt x="950976" y="178473"/>
                  <a:pt x="941832" y="184569"/>
                </a:cubicBezTo>
                <a:cubicBezTo>
                  <a:pt x="935736" y="175425"/>
                  <a:pt x="928459" y="166967"/>
                  <a:pt x="923544" y="157137"/>
                </a:cubicBezTo>
                <a:cubicBezTo>
                  <a:pt x="919233" y="148516"/>
                  <a:pt x="920421" y="137231"/>
                  <a:pt x="914400" y="129705"/>
                </a:cubicBezTo>
                <a:cubicBezTo>
                  <a:pt x="893131" y="103119"/>
                  <a:pt x="858448" y="110692"/>
                  <a:pt x="832104" y="93129"/>
                </a:cubicBezTo>
                <a:cubicBezTo>
                  <a:pt x="822960" y="87033"/>
                  <a:pt x="815577" y="76204"/>
                  <a:pt x="804672" y="74841"/>
                </a:cubicBezTo>
                <a:cubicBezTo>
                  <a:pt x="716754" y="63851"/>
                  <a:pt x="539496" y="56553"/>
                  <a:pt x="539496" y="56553"/>
                </a:cubicBezTo>
                <a:cubicBezTo>
                  <a:pt x="514835" y="40113"/>
                  <a:pt x="513025" y="35431"/>
                  <a:pt x="484632" y="29121"/>
                </a:cubicBezTo>
                <a:cubicBezTo>
                  <a:pt x="421294" y="15046"/>
                  <a:pt x="393192" y="-16599"/>
                  <a:pt x="384048" y="10833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ostoručno: oblik 12">
            <a:extLst>
              <a:ext uri="{FF2B5EF4-FFF2-40B4-BE49-F238E27FC236}">
                <a16:creationId xmlns:a16="http://schemas.microsoft.com/office/drawing/2014/main" id="{9D8F5A0F-5F4C-40D1-9E99-5AAB371FC13D}"/>
              </a:ext>
            </a:extLst>
          </p:cNvPr>
          <p:cNvSpPr/>
          <p:nvPr/>
        </p:nvSpPr>
        <p:spPr>
          <a:xfrm>
            <a:off x="6116110" y="2852928"/>
            <a:ext cx="970678" cy="402336"/>
          </a:xfrm>
          <a:custGeom>
            <a:avLst/>
            <a:gdLst>
              <a:gd name="connsiteX0" fmla="*/ 129242 w 970678"/>
              <a:gd name="connsiteY0" fmla="*/ 64008 h 402336"/>
              <a:gd name="connsiteX1" fmla="*/ 74378 w 970678"/>
              <a:gd name="connsiteY1" fmla="*/ 109728 h 402336"/>
              <a:gd name="connsiteX2" fmla="*/ 19514 w 970678"/>
              <a:gd name="connsiteY2" fmla="*/ 128016 h 402336"/>
              <a:gd name="connsiteX3" fmla="*/ 1226 w 970678"/>
              <a:gd name="connsiteY3" fmla="*/ 182880 h 402336"/>
              <a:gd name="connsiteX4" fmla="*/ 10370 w 970678"/>
              <a:gd name="connsiteY4" fmla="*/ 210312 h 402336"/>
              <a:gd name="connsiteX5" fmla="*/ 83522 w 970678"/>
              <a:gd name="connsiteY5" fmla="*/ 237744 h 402336"/>
              <a:gd name="connsiteX6" fmla="*/ 275546 w 970678"/>
              <a:gd name="connsiteY6" fmla="*/ 256032 h 402336"/>
              <a:gd name="connsiteX7" fmla="*/ 312122 w 970678"/>
              <a:gd name="connsiteY7" fmla="*/ 265176 h 402336"/>
              <a:gd name="connsiteX8" fmla="*/ 357842 w 970678"/>
              <a:gd name="connsiteY8" fmla="*/ 274320 h 402336"/>
              <a:gd name="connsiteX9" fmla="*/ 394418 w 970678"/>
              <a:gd name="connsiteY9" fmla="*/ 292608 h 402336"/>
              <a:gd name="connsiteX10" fmla="*/ 449282 w 970678"/>
              <a:gd name="connsiteY10" fmla="*/ 320040 h 402336"/>
              <a:gd name="connsiteX11" fmla="*/ 467570 w 970678"/>
              <a:gd name="connsiteY11" fmla="*/ 347472 h 402336"/>
              <a:gd name="connsiteX12" fmla="*/ 531578 w 970678"/>
              <a:gd name="connsiteY12" fmla="*/ 384048 h 402336"/>
              <a:gd name="connsiteX13" fmla="*/ 586442 w 970678"/>
              <a:gd name="connsiteY13" fmla="*/ 402336 h 402336"/>
              <a:gd name="connsiteX14" fmla="*/ 787610 w 970678"/>
              <a:gd name="connsiteY14" fmla="*/ 374904 h 402336"/>
              <a:gd name="connsiteX15" fmla="*/ 815042 w 970678"/>
              <a:gd name="connsiteY15" fmla="*/ 365760 h 402336"/>
              <a:gd name="connsiteX16" fmla="*/ 842474 w 970678"/>
              <a:gd name="connsiteY16" fmla="*/ 347472 h 402336"/>
              <a:gd name="connsiteX17" fmla="*/ 860762 w 970678"/>
              <a:gd name="connsiteY17" fmla="*/ 320040 h 402336"/>
              <a:gd name="connsiteX18" fmla="*/ 879050 w 970678"/>
              <a:gd name="connsiteY18" fmla="*/ 256032 h 402336"/>
              <a:gd name="connsiteX19" fmla="*/ 897338 w 970678"/>
              <a:gd name="connsiteY19" fmla="*/ 228600 h 402336"/>
              <a:gd name="connsiteX20" fmla="*/ 915626 w 970678"/>
              <a:gd name="connsiteY20" fmla="*/ 192024 h 402336"/>
              <a:gd name="connsiteX21" fmla="*/ 943058 w 970678"/>
              <a:gd name="connsiteY21" fmla="*/ 173736 h 402336"/>
              <a:gd name="connsiteX22" fmla="*/ 970490 w 970678"/>
              <a:gd name="connsiteY22" fmla="*/ 118872 h 402336"/>
              <a:gd name="connsiteX23" fmla="*/ 961346 w 970678"/>
              <a:gd name="connsiteY23" fmla="*/ 82296 h 402336"/>
              <a:gd name="connsiteX24" fmla="*/ 869906 w 970678"/>
              <a:gd name="connsiteY24" fmla="*/ 73152 h 402336"/>
              <a:gd name="connsiteX25" fmla="*/ 851618 w 970678"/>
              <a:gd name="connsiteY25" fmla="*/ 45720 h 402336"/>
              <a:gd name="connsiteX26" fmla="*/ 769322 w 970678"/>
              <a:gd name="connsiteY26" fmla="*/ 27432 h 402336"/>
              <a:gd name="connsiteX27" fmla="*/ 714458 w 970678"/>
              <a:gd name="connsiteY27" fmla="*/ 9144 h 402336"/>
              <a:gd name="connsiteX28" fmla="*/ 687026 w 970678"/>
              <a:gd name="connsiteY28" fmla="*/ 0 h 402336"/>
              <a:gd name="connsiteX29" fmla="*/ 613874 w 970678"/>
              <a:gd name="connsiteY29" fmla="*/ 9144 h 402336"/>
              <a:gd name="connsiteX30" fmla="*/ 586442 w 970678"/>
              <a:gd name="connsiteY30" fmla="*/ 18288 h 402336"/>
              <a:gd name="connsiteX31" fmla="*/ 266402 w 970678"/>
              <a:gd name="connsiteY31" fmla="*/ 27432 h 402336"/>
              <a:gd name="connsiteX32" fmla="*/ 129242 w 970678"/>
              <a:gd name="connsiteY32" fmla="*/ 64008 h 40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70678" h="402336">
                <a:moveTo>
                  <a:pt x="129242" y="64008"/>
                </a:moveTo>
                <a:cubicBezTo>
                  <a:pt x="97238" y="77724"/>
                  <a:pt x="94941" y="97733"/>
                  <a:pt x="74378" y="109728"/>
                </a:cubicBezTo>
                <a:cubicBezTo>
                  <a:pt x="57727" y="119441"/>
                  <a:pt x="19514" y="128016"/>
                  <a:pt x="19514" y="128016"/>
                </a:cubicBezTo>
                <a:cubicBezTo>
                  <a:pt x="13418" y="146304"/>
                  <a:pt x="-4870" y="164592"/>
                  <a:pt x="1226" y="182880"/>
                </a:cubicBezTo>
                <a:cubicBezTo>
                  <a:pt x="4274" y="192024"/>
                  <a:pt x="4349" y="202786"/>
                  <a:pt x="10370" y="210312"/>
                </a:cubicBezTo>
                <a:cubicBezTo>
                  <a:pt x="28688" y="233210"/>
                  <a:pt x="58202" y="232117"/>
                  <a:pt x="83522" y="237744"/>
                </a:cubicBezTo>
                <a:cubicBezTo>
                  <a:pt x="185232" y="260346"/>
                  <a:pt x="46514" y="242560"/>
                  <a:pt x="275546" y="256032"/>
                </a:cubicBezTo>
                <a:cubicBezTo>
                  <a:pt x="287738" y="259080"/>
                  <a:pt x="299854" y="262450"/>
                  <a:pt x="312122" y="265176"/>
                </a:cubicBezTo>
                <a:cubicBezTo>
                  <a:pt x="327294" y="268547"/>
                  <a:pt x="343098" y="269405"/>
                  <a:pt x="357842" y="274320"/>
                </a:cubicBezTo>
                <a:cubicBezTo>
                  <a:pt x="370774" y="278631"/>
                  <a:pt x="381889" y="287238"/>
                  <a:pt x="394418" y="292608"/>
                </a:cubicBezTo>
                <a:cubicBezTo>
                  <a:pt x="447419" y="315323"/>
                  <a:pt x="396564" y="284895"/>
                  <a:pt x="449282" y="320040"/>
                </a:cubicBezTo>
                <a:cubicBezTo>
                  <a:pt x="455378" y="329184"/>
                  <a:pt x="459799" y="339701"/>
                  <a:pt x="467570" y="347472"/>
                </a:cubicBezTo>
                <a:cubicBezTo>
                  <a:pt x="478567" y="358469"/>
                  <a:pt x="519625" y="379267"/>
                  <a:pt x="531578" y="384048"/>
                </a:cubicBezTo>
                <a:cubicBezTo>
                  <a:pt x="549476" y="391207"/>
                  <a:pt x="586442" y="402336"/>
                  <a:pt x="586442" y="402336"/>
                </a:cubicBezTo>
                <a:cubicBezTo>
                  <a:pt x="677435" y="395837"/>
                  <a:pt x="709436" y="400962"/>
                  <a:pt x="787610" y="374904"/>
                </a:cubicBezTo>
                <a:cubicBezTo>
                  <a:pt x="796754" y="371856"/>
                  <a:pt x="806421" y="370071"/>
                  <a:pt x="815042" y="365760"/>
                </a:cubicBezTo>
                <a:cubicBezTo>
                  <a:pt x="824872" y="360845"/>
                  <a:pt x="833330" y="353568"/>
                  <a:pt x="842474" y="347472"/>
                </a:cubicBezTo>
                <a:cubicBezTo>
                  <a:pt x="848570" y="338328"/>
                  <a:pt x="855847" y="329870"/>
                  <a:pt x="860762" y="320040"/>
                </a:cubicBezTo>
                <a:cubicBezTo>
                  <a:pt x="878556" y="284452"/>
                  <a:pt x="861471" y="297049"/>
                  <a:pt x="879050" y="256032"/>
                </a:cubicBezTo>
                <a:cubicBezTo>
                  <a:pt x="883379" y="245931"/>
                  <a:pt x="891886" y="238142"/>
                  <a:pt x="897338" y="228600"/>
                </a:cubicBezTo>
                <a:cubicBezTo>
                  <a:pt x="904101" y="216765"/>
                  <a:pt x="906900" y="202496"/>
                  <a:pt x="915626" y="192024"/>
                </a:cubicBezTo>
                <a:cubicBezTo>
                  <a:pt x="922661" y="183581"/>
                  <a:pt x="933914" y="179832"/>
                  <a:pt x="943058" y="173736"/>
                </a:cubicBezTo>
                <a:cubicBezTo>
                  <a:pt x="952304" y="159866"/>
                  <a:pt x="970490" y="137801"/>
                  <a:pt x="970490" y="118872"/>
                </a:cubicBezTo>
                <a:cubicBezTo>
                  <a:pt x="970490" y="106305"/>
                  <a:pt x="972787" y="87496"/>
                  <a:pt x="961346" y="82296"/>
                </a:cubicBezTo>
                <a:cubicBezTo>
                  <a:pt x="933460" y="69620"/>
                  <a:pt x="900386" y="76200"/>
                  <a:pt x="869906" y="73152"/>
                </a:cubicBezTo>
                <a:cubicBezTo>
                  <a:pt x="863810" y="64008"/>
                  <a:pt x="860200" y="52585"/>
                  <a:pt x="851618" y="45720"/>
                </a:cubicBezTo>
                <a:cubicBezTo>
                  <a:pt x="839726" y="36207"/>
                  <a:pt x="769969" y="27594"/>
                  <a:pt x="769322" y="27432"/>
                </a:cubicBezTo>
                <a:cubicBezTo>
                  <a:pt x="750620" y="22757"/>
                  <a:pt x="732746" y="15240"/>
                  <a:pt x="714458" y="9144"/>
                </a:cubicBezTo>
                <a:lnTo>
                  <a:pt x="687026" y="0"/>
                </a:lnTo>
                <a:cubicBezTo>
                  <a:pt x="662642" y="3048"/>
                  <a:pt x="638051" y="4748"/>
                  <a:pt x="613874" y="9144"/>
                </a:cubicBezTo>
                <a:cubicBezTo>
                  <a:pt x="604391" y="10868"/>
                  <a:pt x="596067" y="17781"/>
                  <a:pt x="586442" y="18288"/>
                </a:cubicBezTo>
                <a:cubicBezTo>
                  <a:pt x="479866" y="23897"/>
                  <a:pt x="373082" y="24384"/>
                  <a:pt x="266402" y="27432"/>
                </a:cubicBezTo>
                <a:cubicBezTo>
                  <a:pt x="203465" y="69390"/>
                  <a:pt x="161246" y="50292"/>
                  <a:pt x="129242" y="64008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ostoručno: oblik 13">
            <a:extLst>
              <a:ext uri="{FF2B5EF4-FFF2-40B4-BE49-F238E27FC236}">
                <a16:creationId xmlns:a16="http://schemas.microsoft.com/office/drawing/2014/main" id="{FB22336E-9946-4E75-A92C-E9774B7BCEA3}"/>
              </a:ext>
            </a:extLst>
          </p:cNvPr>
          <p:cNvSpPr/>
          <p:nvPr/>
        </p:nvSpPr>
        <p:spPr>
          <a:xfrm>
            <a:off x="6637591" y="2731878"/>
            <a:ext cx="1436561" cy="973078"/>
          </a:xfrm>
          <a:custGeom>
            <a:avLst/>
            <a:gdLst>
              <a:gd name="connsiteX0" fmla="*/ 74105 w 1436561"/>
              <a:gd name="connsiteY0" fmla="*/ 514242 h 973078"/>
              <a:gd name="connsiteX1" fmla="*/ 28385 w 1436561"/>
              <a:gd name="connsiteY1" fmla="*/ 550818 h 973078"/>
              <a:gd name="connsiteX2" fmla="*/ 953 w 1436561"/>
              <a:gd name="connsiteY2" fmla="*/ 569106 h 973078"/>
              <a:gd name="connsiteX3" fmla="*/ 10097 w 1436561"/>
              <a:gd name="connsiteY3" fmla="*/ 605682 h 973078"/>
              <a:gd name="connsiteX4" fmla="*/ 37529 w 1436561"/>
              <a:gd name="connsiteY4" fmla="*/ 687978 h 973078"/>
              <a:gd name="connsiteX5" fmla="*/ 46673 w 1436561"/>
              <a:gd name="connsiteY5" fmla="*/ 715410 h 973078"/>
              <a:gd name="connsiteX6" fmla="*/ 55817 w 1436561"/>
              <a:gd name="connsiteY6" fmla="*/ 742842 h 973078"/>
              <a:gd name="connsiteX7" fmla="*/ 64961 w 1436561"/>
              <a:gd name="connsiteY7" fmla="*/ 834282 h 973078"/>
              <a:gd name="connsiteX8" fmla="*/ 83249 w 1436561"/>
              <a:gd name="connsiteY8" fmla="*/ 861714 h 973078"/>
              <a:gd name="connsiteX9" fmla="*/ 138113 w 1436561"/>
              <a:gd name="connsiteY9" fmla="*/ 907434 h 973078"/>
              <a:gd name="connsiteX10" fmla="*/ 147257 w 1436561"/>
              <a:gd name="connsiteY10" fmla="*/ 934866 h 973078"/>
              <a:gd name="connsiteX11" fmla="*/ 174689 w 1436561"/>
              <a:gd name="connsiteY11" fmla="*/ 944010 h 973078"/>
              <a:gd name="connsiteX12" fmla="*/ 394145 w 1436561"/>
              <a:gd name="connsiteY12" fmla="*/ 953154 h 973078"/>
              <a:gd name="connsiteX13" fmla="*/ 421577 w 1436561"/>
              <a:gd name="connsiteY13" fmla="*/ 971442 h 973078"/>
              <a:gd name="connsiteX14" fmla="*/ 558737 w 1436561"/>
              <a:gd name="connsiteY14" fmla="*/ 953154 h 973078"/>
              <a:gd name="connsiteX15" fmla="*/ 577025 w 1436561"/>
              <a:gd name="connsiteY15" fmla="*/ 925722 h 973078"/>
              <a:gd name="connsiteX16" fmla="*/ 659321 w 1436561"/>
              <a:gd name="connsiteY16" fmla="*/ 889146 h 973078"/>
              <a:gd name="connsiteX17" fmla="*/ 686753 w 1436561"/>
              <a:gd name="connsiteY17" fmla="*/ 880002 h 973078"/>
              <a:gd name="connsiteX18" fmla="*/ 714185 w 1436561"/>
              <a:gd name="connsiteY18" fmla="*/ 861714 h 973078"/>
              <a:gd name="connsiteX19" fmla="*/ 842201 w 1436561"/>
              <a:gd name="connsiteY19" fmla="*/ 880002 h 973078"/>
              <a:gd name="connsiteX20" fmla="*/ 878777 w 1436561"/>
              <a:gd name="connsiteY20" fmla="*/ 898290 h 973078"/>
              <a:gd name="connsiteX21" fmla="*/ 979361 w 1436561"/>
              <a:gd name="connsiteY21" fmla="*/ 916578 h 973078"/>
              <a:gd name="connsiteX22" fmla="*/ 1153097 w 1436561"/>
              <a:gd name="connsiteY22" fmla="*/ 916578 h 973078"/>
              <a:gd name="connsiteX23" fmla="*/ 1180529 w 1436561"/>
              <a:gd name="connsiteY23" fmla="*/ 907434 h 973078"/>
              <a:gd name="connsiteX24" fmla="*/ 1262825 w 1436561"/>
              <a:gd name="connsiteY24" fmla="*/ 852570 h 973078"/>
              <a:gd name="connsiteX25" fmla="*/ 1290257 w 1436561"/>
              <a:gd name="connsiteY25" fmla="*/ 834282 h 973078"/>
              <a:gd name="connsiteX26" fmla="*/ 1326833 w 1436561"/>
              <a:gd name="connsiteY26" fmla="*/ 779418 h 973078"/>
              <a:gd name="connsiteX27" fmla="*/ 1354265 w 1436561"/>
              <a:gd name="connsiteY27" fmla="*/ 724554 h 973078"/>
              <a:gd name="connsiteX28" fmla="*/ 1409129 w 1436561"/>
              <a:gd name="connsiteY28" fmla="*/ 687978 h 973078"/>
              <a:gd name="connsiteX29" fmla="*/ 1436561 w 1436561"/>
              <a:gd name="connsiteY29" fmla="*/ 669690 h 973078"/>
              <a:gd name="connsiteX30" fmla="*/ 1427417 w 1436561"/>
              <a:gd name="connsiteY30" fmla="*/ 642258 h 973078"/>
              <a:gd name="connsiteX31" fmla="*/ 1409129 w 1436561"/>
              <a:gd name="connsiteY31" fmla="*/ 614826 h 973078"/>
              <a:gd name="connsiteX32" fmla="*/ 1436561 w 1436561"/>
              <a:gd name="connsiteY32" fmla="*/ 523386 h 973078"/>
              <a:gd name="connsiteX33" fmla="*/ 1427417 w 1436561"/>
              <a:gd name="connsiteY33" fmla="*/ 450234 h 973078"/>
              <a:gd name="connsiteX34" fmla="*/ 1399985 w 1436561"/>
              <a:gd name="connsiteY34" fmla="*/ 441090 h 973078"/>
              <a:gd name="connsiteX35" fmla="*/ 1372553 w 1436561"/>
              <a:gd name="connsiteY35" fmla="*/ 422802 h 973078"/>
              <a:gd name="connsiteX36" fmla="*/ 1354265 w 1436561"/>
              <a:gd name="connsiteY36" fmla="*/ 395370 h 973078"/>
              <a:gd name="connsiteX37" fmla="*/ 1299401 w 1436561"/>
              <a:gd name="connsiteY37" fmla="*/ 358794 h 973078"/>
              <a:gd name="connsiteX38" fmla="*/ 1281113 w 1436561"/>
              <a:gd name="connsiteY38" fmla="*/ 331362 h 973078"/>
              <a:gd name="connsiteX39" fmla="*/ 1262825 w 1436561"/>
              <a:gd name="connsiteY39" fmla="*/ 276498 h 973078"/>
              <a:gd name="connsiteX40" fmla="*/ 1235393 w 1436561"/>
              <a:gd name="connsiteY40" fmla="*/ 249066 h 973078"/>
              <a:gd name="connsiteX41" fmla="*/ 1226249 w 1436561"/>
              <a:gd name="connsiteY41" fmla="*/ 221634 h 973078"/>
              <a:gd name="connsiteX42" fmla="*/ 1198817 w 1436561"/>
              <a:gd name="connsiteY42" fmla="*/ 212490 h 973078"/>
              <a:gd name="connsiteX43" fmla="*/ 1116521 w 1436561"/>
              <a:gd name="connsiteY43" fmla="*/ 194202 h 973078"/>
              <a:gd name="connsiteX44" fmla="*/ 1089089 w 1436561"/>
              <a:gd name="connsiteY44" fmla="*/ 166770 h 973078"/>
              <a:gd name="connsiteX45" fmla="*/ 1079945 w 1436561"/>
              <a:gd name="connsiteY45" fmla="*/ 139338 h 973078"/>
              <a:gd name="connsiteX46" fmla="*/ 1052513 w 1436561"/>
              <a:gd name="connsiteY46" fmla="*/ 130194 h 973078"/>
              <a:gd name="connsiteX47" fmla="*/ 997649 w 1436561"/>
              <a:gd name="connsiteY47" fmla="*/ 93618 h 973078"/>
              <a:gd name="connsiteX48" fmla="*/ 933641 w 1436561"/>
              <a:gd name="connsiteY48" fmla="*/ 75330 h 973078"/>
              <a:gd name="connsiteX49" fmla="*/ 897065 w 1436561"/>
              <a:gd name="connsiteY49" fmla="*/ 66186 h 973078"/>
              <a:gd name="connsiteX50" fmla="*/ 869633 w 1436561"/>
              <a:gd name="connsiteY50" fmla="*/ 57042 h 973078"/>
              <a:gd name="connsiteX51" fmla="*/ 814769 w 1436561"/>
              <a:gd name="connsiteY51" fmla="*/ 29610 h 973078"/>
              <a:gd name="connsiteX52" fmla="*/ 732473 w 1436561"/>
              <a:gd name="connsiteY52" fmla="*/ 20466 h 973078"/>
              <a:gd name="connsiteX53" fmla="*/ 549593 w 1436561"/>
              <a:gd name="connsiteY53" fmla="*/ 11322 h 973078"/>
              <a:gd name="connsiteX54" fmla="*/ 558737 w 1436561"/>
              <a:gd name="connsiteY54" fmla="*/ 47898 h 973078"/>
              <a:gd name="connsiteX55" fmla="*/ 586169 w 1436561"/>
              <a:gd name="connsiteY55" fmla="*/ 84474 h 973078"/>
              <a:gd name="connsiteX56" fmla="*/ 531305 w 1436561"/>
              <a:gd name="connsiteY56" fmla="*/ 102762 h 973078"/>
              <a:gd name="connsiteX57" fmla="*/ 503873 w 1436561"/>
              <a:gd name="connsiteY57" fmla="*/ 121050 h 973078"/>
              <a:gd name="connsiteX58" fmla="*/ 485585 w 1436561"/>
              <a:gd name="connsiteY58" fmla="*/ 148482 h 973078"/>
              <a:gd name="connsiteX59" fmla="*/ 430721 w 1436561"/>
              <a:gd name="connsiteY59" fmla="*/ 166770 h 973078"/>
              <a:gd name="connsiteX60" fmla="*/ 421577 w 1436561"/>
              <a:gd name="connsiteY60" fmla="*/ 194202 h 973078"/>
              <a:gd name="connsiteX61" fmla="*/ 412433 w 1436561"/>
              <a:gd name="connsiteY61" fmla="*/ 294786 h 973078"/>
              <a:gd name="connsiteX62" fmla="*/ 385001 w 1436561"/>
              <a:gd name="connsiteY62" fmla="*/ 313074 h 973078"/>
              <a:gd name="connsiteX63" fmla="*/ 348425 w 1436561"/>
              <a:gd name="connsiteY63" fmla="*/ 367938 h 973078"/>
              <a:gd name="connsiteX64" fmla="*/ 330137 w 1436561"/>
              <a:gd name="connsiteY64" fmla="*/ 422802 h 973078"/>
              <a:gd name="connsiteX65" fmla="*/ 302705 w 1436561"/>
              <a:gd name="connsiteY65" fmla="*/ 450234 h 973078"/>
              <a:gd name="connsiteX66" fmla="*/ 275273 w 1436561"/>
              <a:gd name="connsiteY66" fmla="*/ 459378 h 973078"/>
              <a:gd name="connsiteX67" fmla="*/ 247841 w 1436561"/>
              <a:gd name="connsiteY67" fmla="*/ 477666 h 973078"/>
              <a:gd name="connsiteX68" fmla="*/ 192977 w 1436561"/>
              <a:gd name="connsiteY68" fmla="*/ 495954 h 973078"/>
              <a:gd name="connsiteX69" fmla="*/ 110681 w 1436561"/>
              <a:gd name="connsiteY69" fmla="*/ 514242 h 973078"/>
              <a:gd name="connsiteX70" fmla="*/ 74105 w 1436561"/>
              <a:gd name="connsiteY70" fmla="*/ 514242 h 9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436561" h="973078">
                <a:moveTo>
                  <a:pt x="74105" y="514242"/>
                </a:moveTo>
                <a:cubicBezTo>
                  <a:pt x="60389" y="520338"/>
                  <a:pt x="43998" y="539108"/>
                  <a:pt x="28385" y="550818"/>
                </a:cubicBezTo>
                <a:cubicBezTo>
                  <a:pt x="19593" y="557412"/>
                  <a:pt x="4428" y="558680"/>
                  <a:pt x="953" y="569106"/>
                </a:cubicBezTo>
                <a:cubicBezTo>
                  <a:pt x="-3021" y="581028"/>
                  <a:pt x="6486" y="593645"/>
                  <a:pt x="10097" y="605682"/>
                </a:cubicBezTo>
                <a:lnTo>
                  <a:pt x="37529" y="687978"/>
                </a:lnTo>
                <a:lnTo>
                  <a:pt x="46673" y="715410"/>
                </a:lnTo>
                <a:lnTo>
                  <a:pt x="55817" y="742842"/>
                </a:lnTo>
                <a:cubicBezTo>
                  <a:pt x="58865" y="773322"/>
                  <a:pt x="58073" y="804434"/>
                  <a:pt x="64961" y="834282"/>
                </a:cubicBezTo>
                <a:cubicBezTo>
                  <a:pt x="67432" y="844990"/>
                  <a:pt x="76214" y="853271"/>
                  <a:pt x="83249" y="861714"/>
                </a:cubicBezTo>
                <a:cubicBezTo>
                  <a:pt x="105251" y="888116"/>
                  <a:pt x="111140" y="889452"/>
                  <a:pt x="138113" y="907434"/>
                </a:cubicBezTo>
                <a:cubicBezTo>
                  <a:pt x="141161" y="916578"/>
                  <a:pt x="140441" y="928050"/>
                  <a:pt x="147257" y="934866"/>
                </a:cubicBezTo>
                <a:cubicBezTo>
                  <a:pt x="154073" y="941682"/>
                  <a:pt x="165077" y="943298"/>
                  <a:pt x="174689" y="944010"/>
                </a:cubicBezTo>
                <a:cubicBezTo>
                  <a:pt x="247704" y="949419"/>
                  <a:pt x="320993" y="950106"/>
                  <a:pt x="394145" y="953154"/>
                </a:cubicBezTo>
                <a:cubicBezTo>
                  <a:pt x="403289" y="959250"/>
                  <a:pt x="410612" y="970711"/>
                  <a:pt x="421577" y="971442"/>
                </a:cubicBezTo>
                <a:cubicBezTo>
                  <a:pt x="496160" y="976414"/>
                  <a:pt x="508238" y="969987"/>
                  <a:pt x="558737" y="953154"/>
                </a:cubicBezTo>
                <a:cubicBezTo>
                  <a:pt x="564833" y="944010"/>
                  <a:pt x="569254" y="933493"/>
                  <a:pt x="577025" y="925722"/>
                </a:cubicBezTo>
                <a:cubicBezTo>
                  <a:pt x="598761" y="903986"/>
                  <a:pt x="632158" y="898200"/>
                  <a:pt x="659321" y="889146"/>
                </a:cubicBezTo>
                <a:cubicBezTo>
                  <a:pt x="668465" y="886098"/>
                  <a:pt x="678733" y="885349"/>
                  <a:pt x="686753" y="880002"/>
                </a:cubicBezTo>
                <a:lnTo>
                  <a:pt x="714185" y="861714"/>
                </a:lnTo>
                <a:cubicBezTo>
                  <a:pt x="734372" y="863957"/>
                  <a:pt x="813087" y="870297"/>
                  <a:pt x="842201" y="880002"/>
                </a:cubicBezTo>
                <a:cubicBezTo>
                  <a:pt x="855133" y="884313"/>
                  <a:pt x="866014" y="893504"/>
                  <a:pt x="878777" y="898290"/>
                </a:cubicBezTo>
                <a:cubicBezTo>
                  <a:pt x="905309" y="908239"/>
                  <a:pt x="955997" y="913240"/>
                  <a:pt x="979361" y="916578"/>
                </a:cubicBezTo>
                <a:cubicBezTo>
                  <a:pt x="1050150" y="940174"/>
                  <a:pt x="1012376" y="931391"/>
                  <a:pt x="1153097" y="916578"/>
                </a:cubicBezTo>
                <a:cubicBezTo>
                  <a:pt x="1162683" y="915569"/>
                  <a:pt x="1172103" y="912115"/>
                  <a:pt x="1180529" y="907434"/>
                </a:cubicBezTo>
                <a:lnTo>
                  <a:pt x="1262825" y="852570"/>
                </a:lnTo>
                <a:lnTo>
                  <a:pt x="1290257" y="834282"/>
                </a:lnTo>
                <a:cubicBezTo>
                  <a:pt x="1302449" y="815994"/>
                  <a:pt x="1319882" y="800270"/>
                  <a:pt x="1326833" y="779418"/>
                </a:cubicBezTo>
                <a:cubicBezTo>
                  <a:pt x="1333356" y="759850"/>
                  <a:pt x="1337582" y="739152"/>
                  <a:pt x="1354265" y="724554"/>
                </a:cubicBezTo>
                <a:cubicBezTo>
                  <a:pt x="1370806" y="710080"/>
                  <a:pt x="1390841" y="700170"/>
                  <a:pt x="1409129" y="687978"/>
                </a:cubicBezTo>
                <a:lnTo>
                  <a:pt x="1436561" y="669690"/>
                </a:lnTo>
                <a:cubicBezTo>
                  <a:pt x="1433513" y="660546"/>
                  <a:pt x="1431728" y="650879"/>
                  <a:pt x="1427417" y="642258"/>
                </a:cubicBezTo>
                <a:cubicBezTo>
                  <a:pt x="1422502" y="632428"/>
                  <a:pt x="1410223" y="625761"/>
                  <a:pt x="1409129" y="614826"/>
                </a:cubicBezTo>
                <a:cubicBezTo>
                  <a:pt x="1404012" y="563661"/>
                  <a:pt x="1414382" y="556655"/>
                  <a:pt x="1436561" y="523386"/>
                </a:cubicBezTo>
                <a:cubicBezTo>
                  <a:pt x="1433513" y="499002"/>
                  <a:pt x="1437397" y="472690"/>
                  <a:pt x="1427417" y="450234"/>
                </a:cubicBezTo>
                <a:cubicBezTo>
                  <a:pt x="1423502" y="441426"/>
                  <a:pt x="1408606" y="445401"/>
                  <a:pt x="1399985" y="441090"/>
                </a:cubicBezTo>
                <a:cubicBezTo>
                  <a:pt x="1390155" y="436175"/>
                  <a:pt x="1381697" y="428898"/>
                  <a:pt x="1372553" y="422802"/>
                </a:cubicBezTo>
                <a:cubicBezTo>
                  <a:pt x="1366457" y="413658"/>
                  <a:pt x="1362536" y="402607"/>
                  <a:pt x="1354265" y="395370"/>
                </a:cubicBezTo>
                <a:cubicBezTo>
                  <a:pt x="1337724" y="380896"/>
                  <a:pt x="1299401" y="358794"/>
                  <a:pt x="1299401" y="358794"/>
                </a:cubicBezTo>
                <a:cubicBezTo>
                  <a:pt x="1293305" y="349650"/>
                  <a:pt x="1285576" y="341405"/>
                  <a:pt x="1281113" y="331362"/>
                </a:cubicBezTo>
                <a:cubicBezTo>
                  <a:pt x="1273284" y="313746"/>
                  <a:pt x="1276456" y="290129"/>
                  <a:pt x="1262825" y="276498"/>
                </a:cubicBezTo>
                <a:lnTo>
                  <a:pt x="1235393" y="249066"/>
                </a:lnTo>
                <a:cubicBezTo>
                  <a:pt x="1232345" y="239922"/>
                  <a:pt x="1233065" y="228450"/>
                  <a:pt x="1226249" y="221634"/>
                </a:cubicBezTo>
                <a:cubicBezTo>
                  <a:pt x="1219433" y="214818"/>
                  <a:pt x="1208085" y="215138"/>
                  <a:pt x="1198817" y="212490"/>
                </a:cubicBezTo>
                <a:cubicBezTo>
                  <a:pt x="1168686" y="203881"/>
                  <a:pt x="1147948" y="200487"/>
                  <a:pt x="1116521" y="194202"/>
                </a:cubicBezTo>
                <a:cubicBezTo>
                  <a:pt x="1107377" y="185058"/>
                  <a:pt x="1096262" y="177530"/>
                  <a:pt x="1089089" y="166770"/>
                </a:cubicBezTo>
                <a:cubicBezTo>
                  <a:pt x="1083742" y="158750"/>
                  <a:pt x="1086761" y="146154"/>
                  <a:pt x="1079945" y="139338"/>
                </a:cubicBezTo>
                <a:cubicBezTo>
                  <a:pt x="1073129" y="132522"/>
                  <a:pt x="1060939" y="134875"/>
                  <a:pt x="1052513" y="130194"/>
                </a:cubicBezTo>
                <a:cubicBezTo>
                  <a:pt x="1033300" y="119520"/>
                  <a:pt x="1018972" y="98949"/>
                  <a:pt x="997649" y="93618"/>
                </a:cubicBezTo>
                <a:cubicBezTo>
                  <a:pt x="883306" y="65032"/>
                  <a:pt x="1025468" y="101566"/>
                  <a:pt x="933641" y="75330"/>
                </a:cubicBezTo>
                <a:cubicBezTo>
                  <a:pt x="921557" y="71878"/>
                  <a:pt x="909149" y="69638"/>
                  <a:pt x="897065" y="66186"/>
                </a:cubicBezTo>
                <a:cubicBezTo>
                  <a:pt x="887797" y="63538"/>
                  <a:pt x="878254" y="61353"/>
                  <a:pt x="869633" y="57042"/>
                </a:cubicBezTo>
                <a:cubicBezTo>
                  <a:pt x="838038" y="41244"/>
                  <a:pt x="849245" y="35356"/>
                  <a:pt x="814769" y="29610"/>
                </a:cubicBezTo>
                <a:cubicBezTo>
                  <a:pt x="787544" y="25072"/>
                  <a:pt x="759905" y="23514"/>
                  <a:pt x="732473" y="20466"/>
                </a:cubicBezTo>
                <a:cubicBezTo>
                  <a:pt x="637024" y="-11350"/>
                  <a:pt x="696837" y="805"/>
                  <a:pt x="549593" y="11322"/>
                </a:cubicBezTo>
                <a:cubicBezTo>
                  <a:pt x="552641" y="23514"/>
                  <a:pt x="553117" y="36658"/>
                  <a:pt x="558737" y="47898"/>
                </a:cubicBezTo>
                <a:cubicBezTo>
                  <a:pt x="565553" y="61529"/>
                  <a:pt x="592985" y="70843"/>
                  <a:pt x="586169" y="84474"/>
                </a:cubicBezTo>
                <a:cubicBezTo>
                  <a:pt x="577548" y="101716"/>
                  <a:pt x="547345" y="92069"/>
                  <a:pt x="531305" y="102762"/>
                </a:cubicBezTo>
                <a:lnTo>
                  <a:pt x="503873" y="121050"/>
                </a:lnTo>
                <a:cubicBezTo>
                  <a:pt x="497777" y="130194"/>
                  <a:pt x="494904" y="142657"/>
                  <a:pt x="485585" y="148482"/>
                </a:cubicBezTo>
                <a:cubicBezTo>
                  <a:pt x="469238" y="158699"/>
                  <a:pt x="430721" y="166770"/>
                  <a:pt x="430721" y="166770"/>
                </a:cubicBezTo>
                <a:cubicBezTo>
                  <a:pt x="427673" y="175914"/>
                  <a:pt x="422940" y="184660"/>
                  <a:pt x="421577" y="194202"/>
                </a:cubicBezTo>
                <a:cubicBezTo>
                  <a:pt x="416816" y="227530"/>
                  <a:pt x="422334" y="262608"/>
                  <a:pt x="412433" y="294786"/>
                </a:cubicBezTo>
                <a:cubicBezTo>
                  <a:pt x="409201" y="305290"/>
                  <a:pt x="394145" y="306978"/>
                  <a:pt x="385001" y="313074"/>
                </a:cubicBezTo>
                <a:cubicBezTo>
                  <a:pt x="354750" y="403827"/>
                  <a:pt x="405504" y="265195"/>
                  <a:pt x="348425" y="367938"/>
                </a:cubicBezTo>
                <a:cubicBezTo>
                  <a:pt x="339063" y="384789"/>
                  <a:pt x="343768" y="409171"/>
                  <a:pt x="330137" y="422802"/>
                </a:cubicBezTo>
                <a:cubicBezTo>
                  <a:pt x="320993" y="431946"/>
                  <a:pt x="313465" y="443061"/>
                  <a:pt x="302705" y="450234"/>
                </a:cubicBezTo>
                <a:cubicBezTo>
                  <a:pt x="294685" y="455581"/>
                  <a:pt x="283894" y="455067"/>
                  <a:pt x="275273" y="459378"/>
                </a:cubicBezTo>
                <a:cubicBezTo>
                  <a:pt x="265443" y="464293"/>
                  <a:pt x="257884" y="473203"/>
                  <a:pt x="247841" y="477666"/>
                </a:cubicBezTo>
                <a:cubicBezTo>
                  <a:pt x="230225" y="485495"/>
                  <a:pt x="211265" y="489858"/>
                  <a:pt x="192977" y="495954"/>
                </a:cubicBezTo>
                <a:cubicBezTo>
                  <a:pt x="131224" y="516538"/>
                  <a:pt x="207238" y="492785"/>
                  <a:pt x="110681" y="514242"/>
                </a:cubicBezTo>
                <a:cubicBezTo>
                  <a:pt x="101272" y="516333"/>
                  <a:pt x="87821" y="508146"/>
                  <a:pt x="74105" y="514242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ostoručno: oblik 14">
            <a:extLst>
              <a:ext uri="{FF2B5EF4-FFF2-40B4-BE49-F238E27FC236}">
                <a16:creationId xmlns:a16="http://schemas.microsoft.com/office/drawing/2014/main" id="{B349CB69-B16F-4191-BE91-BE5C971F4709}"/>
              </a:ext>
            </a:extLst>
          </p:cNvPr>
          <p:cNvSpPr/>
          <p:nvPr/>
        </p:nvSpPr>
        <p:spPr>
          <a:xfrm>
            <a:off x="5952247" y="3099330"/>
            <a:ext cx="658865" cy="183366"/>
          </a:xfrm>
          <a:custGeom>
            <a:avLst/>
            <a:gdLst>
              <a:gd name="connsiteX0" fmla="*/ 201665 w 658865"/>
              <a:gd name="connsiteY0" fmla="*/ 9630 h 183366"/>
              <a:gd name="connsiteX1" fmla="*/ 155945 w 658865"/>
              <a:gd name="connsiteY1" fmla="*/ 27918 h 183366"/>
              <a:gd name="connsiteX2" fmla="*/ 119369 w 658865"/>
              <a:gd name="connsiteY2" fmla="*/ 91926 h 183366"/>
              <a:gd name="connsiteX3" fmla="*/ 91937 w 658865"/>
              <a:gd name="connsiteY3" fmla="*/ 101070 h 183366"/>
              <a:gd name="connsiteX4" fmla="*/ 18785 w 658865"/>
              <a:gd name="connsiteY4" fmla="*/ 119358 h 183366"/>
              <a:gd name="connsiteX5" fmla="*/ 497 w 658865"/>
              <a:gd name="connsiteY5" fmla="*/ 146790 h 183366"/>
              <a:gd name="connsiteX6" fmla="*/ 64505 w 658865"/>
              <a:gd name="connsiteY6" fmla="*/ 183366 h 183366"/>
              <a:gd name="connsiteX7" fmla="*/ 457697 w 658865"/>
              <a:gd name="connsiteY7" fmla="*/ 165078 h 183366"/>
              <a:gd name="connsiteX8" fmla="*/ 549137 w 658865"/>
              <a:gd name="connsiteY8" fmla="*/ 146790 h 183366"/>
              <a:gd name="connsiteX9" fmla="*/ 658865 w 658865"/>
              <a:gd name="connsiteY9" fmla="*/ 137646 h 183366"/>
              <a:gd name="connsiteX10" fmla="*/ 594857 w 658865"/>
              <a:gd name="connsiteY10" fmla="*/ 64494 h 183366"/>
              <a:gd name="connsiteX11" fmla="*/ 539993 w 658865"/>
              <a:gd name="connsiteY11" fmla="*/ 18774 h 183366"/>
              <a:gd name="connsiteX12" fmla="*/ 475985 w 658865"/>
              <a:gd name="connsiteY12" fmla="*/ 9630 h 183366"/>
              <a:gd name="connsiteX13" fmla="*/ 375401 w 658865"/>
              <a:gd name="connsiteY13" fmla="*/ 9630 h 183366"/>
              <a:gd name="connsiteX14" fmla="*/ 201665 w 658865"/>
              <a:gd name="connsiteY14" fmla="*/ 9630 h 18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8865" h="183366">
                <a:moveTo>
                  <a:pt x="201665" y="9630"/>
                </a:moveTo>
                <a:cubicBezTo>
                  <a:pt x="165089" y="12678"/>
                  <a:pt x="169302" y="18378"/>
                  <a:pt x="155945" y="27918"/>
                </a:cubicBezTo>
                <a:cubicBezTo>
                  <a:pt x="135708" y="42373"/>
                  <a:pt x="135611" y="75684"/>
                  <a:pt x="119369" y="91926"/>
                </a:cubicBezTo>
                <a:cubicBezTo>
                  <a:pt x="112553" y="98742"/>
                  <a:pt x="101288" y="98732"/>
                  <a:pt x="91937" y="101070"/>
                </a:cubicBezTo>
                <a:lnTo>
                  <a:pt x="18785" y="119358"/>
                </a:lnTo>
                <a:cubicBezTo>
                  <a:pt x="12689" y="128502"/>
                  <a:pt x="-2978" y="136364"/>
                  <a:pt x="497" y="146790"/>
                </a:cubicBezTo>
                <a:cubicBezTo>
                  <a:pt x="7417" y="167549"/>
                  <a:pt x="46248" y="177280"/>
                  <a:pt x="64505" y="183366"/>
                </a:cubicBezTo>
                <a:cubicBezTo>
                  <a:pt x="209528" y="135025"/>
                  <a:pt x="58370" y="182440"/>
                  <a:pt x="457697" y="165078"/>
                </a:cubicBezTo>
                <a:cubicBezTo>
                  <a:pt x="546746" y="161206"/>
                  <a:pt x="479805" y="155456"/>
                  <a:pt x="549137" y="146790"/>
                </a:cubicBezTo>
                <a:cubicBezTo>
                  <a:pt x="585556" y="142238"/>
                  <a:pt x="622289" y="140694"/>
                  <a:pt x="658865" y="137646"/>
                </a:cubicBezTo>
                <a:cubicBezTo>
                  <a:pt x="593333" y="39348"/>
                  <a:pt x="652007" y="112119"/>
                  <a:pt x="594857" y="64494"/>
                </a:cubicBezTo>
                <a:cubicBezTo>
                  <a:pt x="579549" y="51738"/>
                  <a:pt x="561277" y="25159"/>
                  <a:pt x="539993" y="18774"/>
                </a:cubicBezTo>
                <a:cubicBezTo>
                  <a:pt x="519349" y="12581"/>
                  <a:pt x="497321" y="12678"/>
                  <a:pt x="475985" y="9630"/>
                </a:cubicBezTo>
                <a:cubicBezTo>
                  <a:pt x="418427" y="-9556"/>
                  <a:pt x="475488" y="5081"/>
                  <a:pt x="375401" y="9630"/>
                </a:cubicBezTo>
                <a:cubicBezTo>
                  <a:pt x="332773" y="11568"/>
                  <a:pt x="238241" y="6582"/>
                  <a:pt x="201665" y="963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ostoručno: oblik 15">
            <a:extLst>
              <a:ext uri="{FF2B5EF4-FFF2-40B4-BE49-F238E27FC236}">
                <a16:creationId xmlns:a16="http://schemas.microsoft.com/office/drawing/2014/main" id="{85E07C38-23C2-4074-A898-170B6E68C386}"/>
              </a:ext>
            </a:extLst>
          </p:cNvPr>
          <p:cNvSpPr/>
          <p:nvPr/>
        </p:nvSpPr>
        <p:spPr>
          <a:xfrm>
            <a:off x="5145439" y="3227832"/>
            <a:ext cx="1721705" cy="996696"/>
          </a:xfrm>
          <a:custGeom>
            <a:avLst/>
            <a:gdLst>
              <a:gd name="connsiteX0" fmla="*/ 834737 w 1721705"/>
              <a:gd name="connsiteY0" fmla="*/ 45720 h 996696"/>
              <a:gd name="connsiteX1" fmla="*/ 789017 w 1721705"/>
              <a:gd name="connsiteY1" fmla="*/ 54864 h 996696"/>
              <a:gd name="connsiteX2" fmla="*/ 670145 w 1721705"/>
              <a:gd name="connsiteY2" fmla="*/ 27432 h 996696"/>
              <a:gd name="connsiteX3" fmla="*/ 606137 w 1721705"/>
              <a:gd name="connsiteY3" fmla="*/ 18288 h 996696"/>
              <a:gd name="connsiteX4" fmla="*/ 532985 w 1721705"/>
              <a:gd name="connsiteY4" fmla="*/ 0 h 996696"/>
              <a:gd name="connsiteX5" fmla="*/ 450689 w 1721705"/>
              <a:gd name="connsiteY5" fmla="*/ 9144 h 996696"/>
              <a:gd name="connsiteX6" fmla="*/ 395825 w 1721705"/>
              <a:gd name="connsiteY6" fmla="*/ 27432 h 996696"/>
              <a:gd name="connsiteX7" fmla="*/ 368393 w 1721705"/>
              <a:gd name="connsiteY7" fmla="*/ 45720 h 996696"/>
              <a:gd name="connsiteX8" fmla="*/ 313529 w 1721705"/>
              <a:gd name="connsiteY8" fmla="*/ 64008 h 996696"/>
              <a:gd name="connsiteX9" fmla="*/ 286097 w 1721705"/>
              <a:gd name="connsiteY9" fmla="*/ 73152 h 996696"/>
              <a:gd name="connsiteX10" fmla="*/ 231233 w 1721705"/>
              <a:gd name="connsiteY10" fmla="*/ 100584 h 996696"/>
              <a:gd name="connsiteX11" fmla="*/ 167225 w 1721705"/>
              <a:gd name="connsiteY11" fmla="*/ 109728 h 996696"/>
              <a:gd name="connsiteX12" fmla="*/ 139793 w 1721705"/>
              <a:gd name="connsiteY12" fmla="*/ 118872 h 996696"/>
              <a:gd name="connsiteX13" fmla="*/ 94073 w 1721705"/>
              <a:gd name="connsiteY13" fmla="*/ 128016 h 996696"/>
              <a:gd name="connsiteX14" fmla="*/ 66641 w 1721705"/>
              <a:gd name="connsiteY14" fmla="*/ 146304 h 996696"/>
              <a:gd name="connsiteX15" fmla="*/ 11777 w 1721705"/>
              <a:gd name="connsiteY15" fmla="*/ 173736 h 996696"/>
              <a:gd name="connsiteX16" fmla="*/ 11777 w 1721705"/>
              <a:gd name="connsiteY16" fmla="*/ 283464 h 996696"/>
              <a:gd name="connsiteX17" fmla="*/ 30065 w 1721705"/>
              <a:gd name="connsiteY17" fmla="*/ 338328 h 996696"/>
              <a:gd name="connsiteX18" fmla="*/ 48353 w 1721705"/>
              <a:gd name="connsiteY18" fmla="*/ 365760 h 996696"/>
              <a:gd name="connsiteX19" fmla="*/ 75785 w 1721705"/>
              <a:gd name="connsiteY19" fmla="*/ 420624 h 996696"/>
              <a:gd name="connsiteX20" fmla="*/ 103217 w 1721705"/>
              <a:gd name="connsiteY20" fmla="*/ 649224 h 996696"/>
              <a:gd name="connsiteX21" fmla="*/ 112361 w 1721705"/>
              <a:gd name="connsiteY21" fmla="*/ 676656 h 996696"/>
              <a:gd name="connsiteX22" fmla="*/ 121505 w 1721705"/>
              <a:gd name="connsiteY22" fmla="*/ 704088 h 996696"/>
              <a:gd name="connsiteX23" fmla="*/ 176369 w 1721705"/>
              <a:gd name="connsiteY23" fmla="*/ 722376 h 996696"/>
              <a:gd name="connsiteX24" fmla="*/ 240377 w 1721705"/>
              <a:gd name="connsiteY24" fmla="*/ 731520 h 996696"/>
              <a:gd name="connsiteX25" fmla="*/ 276953 w 1721705"/>
              <a:gd name="connsiteY25" fmla="*/ 740664 h 996696"/>
              <a:gd name="connsiteX26" fmla="*/ 386681 w 1721705"/>
              <a:gd name="connsiteY26" fmla="*/ 758952 h 996696"/>
              <a:gd name="connsiteX27" fmla="*/ 441545 w 1721705"/>
              <a:gd name="connsiteY27" fmla="*/ 786384 h 996696"/>
              <a:gd name="connsiteX28" fmla="*/ 468977 w 1721705"/>
              <a:gd name="connsiteY28" fmla="*/ 804672 h 996696"/>
              <a:gd name="connsiteX29" fmla="*/ 624425 w 1721705"/>
              <a:gd name="connsiteY29" fmla="*/ 813816 h 996696"/>
              <a:gd name="connsiteX30" fmla="*/ 651857 w 1721705"/>
              <a:gd name="connsiteY30" fmla="*/ 822960 h 996696"/>
              <a:gd name="connsiteX31" fmla="*/ 715865 w 1721705"/>
              <a:gd name="connsiteY31" fmla="*/ 841248 h 996696"/>
              <a:gd name="connsiteX32" fmla="*/ 770729 w 1721705"/>
              <a:gd name="connsiteY32" fmla="*/ 868680 h 996696"/>
              <a:gd name="connsiteX33" fmla="*/ 816449 w 1721705"/>
              <a:gd name="connsiteY33" fmla="*/ 923544 h 996696"/>
              <a:gd name="connsiteX34" fmla="*/ 889601 w 1721705"/>
              <a:gd name="connsiteY34" fmla="*/ 941832 h 996696"/>
              <a:gd name="connsiteX35" fmla="*/ 926177 w 1721705"/>
              <a:gd name="connsiteY35" fmla="*/ 950976 h 996696"/>
              <a:gd name="connsiteX36" fmla="*/ 962753 w 1721705"/>
              <a:gd name="connsiteY36" fmla="*/ 960120 h 996696"/>
              <a:gd name="connsiteX37" fmla="*/ 990185 w 1721705"/>
              <a:gd name="connsiteY37" fmla="*/ 969264 h 996696"/>
              <a:gd name="connsiteX38" fmla="*/ 1017617 w 1721705"/>
              <a:gd name="connsiteY38" fmla="*/ 987552 h 996696"/>
              <a:gd name="connsiteX39" fmla="*/ 1182209 w 1721705"/>
              <a:gd name="connsiteY39" fmla="*/ 978408 h 996696"/>
              <a:gd name="connsiteX40" fmla="*/ 1264505 w 1721705"/>
              <a:gd name="connsiteY40" fmla="*/ 950976 h 996696"/>
              <a:gd name="connsiteX41" fmla="*/ 1291937 w 1721705"/>
              <a:gd name="connsiteY41" fmla="*/ 941832 h 996696"/>
              <a:gd name="connsiteX42" fmla="*/ 1410809 w 1721705"/>
              <a:gd name="connsiteY42" fmla="*/ 960120 h 996696"/>
              <a:gd name="connsiteX43" fmla="*/ 1474817 w 1721705"/>
              <a:gd name="connsiteY43" fmla="*/ 978408 h 996696"/>
              <a:gd name="connsiteX44" fmla="*/ 1566257 w 1721705"/>
              <a:gd name="connsiteY44" fmla="*/ 996696 h 996696"/>
              <a:gd name="connsiteX45" fmla="*/ 1611977 w 1721705"/>
              <a:gd name="connsiteY45" fmla="*/ 987552 h 996696"/>
              <a:gd name="connsiteX46" fmla="*/ 1602833 w 1721705"/>
              <a:gd name="connsiteY46" fmla="*/ 950976 h 996696"/>
              <a:gd name="connsiteX47" fmla="*/ 1593689 w 1721705"/>
              <a:gd name="connsiteY47" fmla="*/ 813816 h 996696"/>
              <a:gd name="connsiteX48" fmla="*/ 1602833 w 1721705"/>
              <a:gd name="connsiteY48" fmla="*/ 749808 h 996696"/>
              <a:gd name="connsiteX49" fmla="*/ 1639409 w 1721705"/>
              <a:gd name="connsiteY49" fmla="*/ 731520 h 996696"/>
              <a:gd name="connsiteX50" fmla="*/ 1694273 w 1721705"/>
              <a:gd name="connsiteY50" fmla="*/ 713232 h 996696"/>
              <a:gd name="connsiteX51" fmla="*/ 1712561 w 1721705"/>
              <a:gd name="connsiteY51" fmla="*/ 685800 h 996696"/>
              <a:gd name="connsiteX52" fmla="*/ 1721705 w 1721705"/>
              <a:gd name="connsiteY52" fmla="*/ 630936 h 996696"/>
              <a:gd name="connsiteX53" fmla="*/ 1694273 w 1721705"/>
              <a:gd name="connsiteY53" fmla="*/ 539496 h 996696"/>
              <a:gd name="connsiteX54" fmla="*/ 1666841 w 1721705"/>
              <a:gd name="connsiteY54" fmla="*/ 521208 h 996696"/>
              <a:gd name="connsiteX55" fmla="*/ 1657697 w 1721705"/>
              <a:gd name="connsiteY55" fmla="*/ 457200 h 996696"/>
              <a:gd name="connsiteX56" fmla="*/ 1648553 w 1721705"/>
              <a:gd name="connsiteY56" fmla="*/ 429768 h 996696"/>
              <a:gd name="connsiteX57" fmla="*/ 1621121 w 1721705"/>
              <a:gd name="connsiteY57" fmla="*/ 411480 h 996696"/>
              <a:gd name="connsiteX58" fmla="*/ 1584545 w 1721705"/>
              <a:gd name="connsiteY58" fmla="*/ 356616 h 996696"/>
              <a:gd name="connsiteX59" fmla="*/ 1575401 w 1721705"/>
              <a:gd name="connsiteY59" fmla="*/ 329184 h 996696"/>
              <a:gd name="connsiteX60" fmla="*/ 1557113 w 1721705"/>
              <a:gd name="connsiteY60" fmla="*/ 301752 h 996696"/>
              <a:gd name="connsiteX61" fmla="*/ 1538825 w 1721705"/>
              <a:gd name="connsiteY61" fmla="*/ 246888 h 996696"/>
              <a:gd name="connsiteX62" fmla="*/ 1529681 w 1721705"/>
              <a:gd name="connsiteY62" fmla="*/ 146304 h 996696"/>
              <a:gd name="connsiteX63" fmla="*/ 1520537 w 1721705"/>
              <a:gd name="connsiteY63" fmla="*/ 118872 h 996696"/>
              <a:gd name="connsiteX64" fmla="*/ 1538825 w 1721705"/>
              <a:gd name="connsiteY64" fmla="*/ 54864 h 996696"/>
              <a:gd name="connsiteX65" fmla="*/ 1529681 w 1721705"/>
              <a:gd name="connsiteY65" fmla="*/ 27432 h 996696"/>
              <a:gd name="connsiteX66" fmla="*/ 1474817 w 1721705"/>
              <a:gd name="connsiteY66" fmla="*/ 0 h 996696"/>
              <a:gd name="connsiteX67" fmla="*/ 1264505 w 1721705"/>
              <a:gd name="connsiteY67" fmla="*/ 9144 h 996696"/>
              <a:gd name="connsiteX68" fmla="*/ 971897 w 1721705"/>
              <a:gd name="connsiteY68" fmla="*/ 18288 h 996696"/>
              <a:gd name="connsiteX69" fmla="*/ 944465 w 1721705"/>
              <a:gd name="connsiteY69" fmla="*/ 54864 h 996696"/>
              <a:gd name="connsiteX70" fmla="*/ 917033 w 1721705"/>
              <a:gd name="connsiteY70" fmla="*/ 64008 h 996696"/>
              <a:gd name="connsiteX71" fmla="*/ 834737 w 1721705"/>
              <a:gd name="connsiteY71" fmla="*/ 45720 h 99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721705" h="996696">
                <a:moveTo>
                  <a:pt x="834737" y="45720"/>
                </a:moveTo>
                <a:cubicBezTo>
                  <a:pt x="819497" y="48768"/>
                  <a:pt x="804559" y="54864"/>
                  <a:pt x="789017" y="54864"/>
                </a:cubicBezTo>
                <a:cubicBezTo>
                  <a:pt x="676751" y="54864"/>
                  <a:pt x="771550" y="41918"/>
                  <a:pt x="670145" y="27432"/>
                </a:cubicBezTo>
                <a:lnTo>
                  <a:pt x="606137" y="18288"/>
                </a:lnTo>
                <a:cubicBezTo>
                  <a:pt x="584490" y="11072"/>
                  <a:pt x="555054" y="0"/>
                  <a:pt x="532985" y="0"/>
                </a:cubicBezTo>
                <a:cubicBezTo>
                  <a:pt x="505384" y="0"/>
                  <a:pt x="478121" y="6096"/>
                  <a:pt x="450689" y="9144"/>
                </a:cubicBezTo>
                <a:cubicBezTo>
                  <a:pt x="432401" y="15240"/>
                  <a:pt x="411865" y="16739"/>
                  <a:pt x="395825" y="27432"/>
                </a:cubicBezTo>
                <a:cubicBezTo>
                  <a:pt x="386681" y="33528"/>
                  <a:pt x="378436" y="41257"/>
                  <a:pt x="368393" y="45720"/>
                </a:cubicBezTo>
                <a:cubicBezTo>
                  <a:pt x="350777" y="53549"/>
                  <a:pt x="331817" y="57912"/>
                  <a:pt x="313529" y="64008"/>
                </a:cubicBezTo>
                <a:cubicBezTo>
                  <a:pt x="304385" y="67056"/>
                  <a:pt x="294117" y="67805"/>
                  <a:pt x="286097" y="73152"/>
                </a:cubicBezTo>
                <a:cubicBezTo>
                  <a:pt x="262978" y="88565"/>
                  <a:pt x="258274" y="95176"/>
                  <a:pt x="231233" y="100584"/>
                </a:cubicBezTo>
                <a:cubicBezTo>
                  <a:pt x="210099" y="104811"/>
                  <a:pt x="188561" y="106680"/>
                  <a:pt x="167225" y="109728"/>
                </a:cubicBezTo>
                <a:cubicBezTo>
                  <a:pt x="158081" y="112776"/>
                  <a:pt x="149144" y="116534"/>
                  <a:pt x="139793" y="118872"/>
                </a:cubicBezTo>
                <a:cubicBezTo>
                  <a:pt x="124715" y="122641"/>
                  <a:pt x="108625" y="122559"/>
                  <a:pt x="94073" y="128016"/>
                </a:cubicBezTo>
                <a:cubicBezTo>
                  <a:pt x="83783" y="131875"/>
                  <a:pt x="76471" y="141389"/>
                  <a:pt x="66641" y="146304"/>
                </a:cubicBezTo>
                <a:cubicBezTo>
                  <a:pt x="-9075" y="184162"/>
                  <a:pt x="90393" y="121325"/>
                  <a:pt x="11777" y="173736"/>
                </a:cubicBezTo>
                <a:cubicBezTo>
                  <a:pt x="-4313" y="222005"/>
                  <a:pt x="-3536" y="206901"/>
                  <a:pt x="11777" y="283464"/>
                </a:cubicBezTo>
                <a:cubicBezTo>
                  <a:pt x="15558" y="302367"/>
                  <a:pt x="19372" y="322288"/>
                  <a:pt x="30065" y="338328"/>
                </a:cubicBezTo>
                <a:cubicBezTo>
                  <a:pt x="36161" y="347472"/>
                  <a:pt x="43438" y="355930"/>
                  <a:pt x="48353" y="365760"/>
                </a:cubicBezTo>
                <a:cubicBezTo>
                  <a:pt x="86211" y="441476"/>
                  <a:pt x="23374" y="342008"/>
                  <a:pt x="75785" y="420624"/>
                </a:cubicBezTo>
                <a:cubicBezTo>
                  <a:pt x="85942" y="613611"/>
                  <a:pt x="66590" y="539344"/>
                  <a:pt x="103217" y="649224"/>
                </a:cubicBezTo>
                <a:lnTo>
                  <a:pt x="112361" y="676656"/>
                </a:lnTo>
                <a:cubicBezTo>
                  <a:pt x="115409" y="685800"/>
                  <a:pt x="112361" y="701040"/>
                  <a:pt x="121505" y="704088"/>
                </a:cubicBezTo>
                <a:cubicBezTo>
                  <a:pt x="139793" y="710184"/>
                  <a:pt x="157286" y="719650"/>
                  <a:pt x="176369" y="722376"/>
                </a:cubicBezTo>
                <a:cubicBezTo>
                  <a:pt x="197705" y="725424"/>
                  <a:pt x="219172" y="727665"/>
                  <a:pt x="240377" y="731520"/>
                </a:cubicBezTo>
                <a:cubicBezTo>
                  <a:pt x="252742" y="733768"/>
                  <a:pt x="264601" y="738348"/>
                  <a:pt x="276953" y="740664"/>
                </a:cubicBezTo>
                <a:cubicBezTo>
                  <a:pt x="313398" y="747498"/>
                  <a:pt x="386681" y="758952"/>
                  <a:pt x="386681" y="758952"/>
                </a:cubicBezTo>
                <a:cubicBezTo>
                  <a:pt x="465297" y="811363"/>
                  <a:pt x="365829" y="748526"/>
                  <a:pt x="441545" y="786384"/>
                </a:cubicBezTo>
                <a:cubicBezTo>
                  <a:pt x="451375" y="791299"/>
                  <a:pt x="458109" y="803042"/>
                  <a:pt x="468977" y="804672"/>
                </a:cubicBezTo>
                <a:cubicBezTo>
                  <a:pt x="520308" y="812372"/>
                  <a:pt x="572609" y="810768"/>
                  <a:pt x="624425" y="813816"/>
                </a:cubicBezTo>
                <a:cubicBezTo>
                  <a:pt x="633569" y="816864"/>
                  <a:pt x="642589" y="820312"/>
                  <a:pt x="651857" y="822960"/>
                </a:cubicBezTo>
                <a:cubicBezTo>
                  <a:pt x="665529" y="826866"/>
                  <a:pt x="701249" y="833940"/>
                  <a:pt x="715865" y="841248"/>
                </a:cubicBezTo>
                <a:cubicBezTo>
                  <a:pt x="786769" y="876700"/>
                  <a:pt x="701778" y="845696"/>
                  <a:pt x="770729" y="868680"/>
                </a:cubicBezTo>
                <a:cubicBezTo>
                  <a:pt x="780581" y="883459"/>
                  <a:pt x="799613" y="915891"/>
                  <a:pt x="816449" y="923544"/>
                </a:cubicBezTo>
                <a:cubicBezTo>
                  <a:pt x="839331" y="933945"/>
                  <a:pt x="865217" y="935736"/>
                  <a:pt x="889601" y="941832"/>
                </a:cubicBezTo>
                <a:lnTo>
                  <a:pt x="926177" y="950976"/>
                </a:lnTo>
                <a:cubicBezTo>
                  <a:pt x="938369" y="954024"/>
                  <a:pt x="950831" y="956146"/>
                  <a:pt x="962753" y="960120"/>
                </a:cubicBezTo>
                <a:cubicBezTo>
                  <a:pt x="971897" y="963168"/>
                  <a:pt x="981564" y="964953"/>
                  <a:pt x="990185" y="969264"/>
                </a:cubicBezTo>
                <a:cubicBezTo>
                  <a:pt x="1000015" y="974179"/>
                  <a:pt x="1008473" y="981456"/>
                  <a:pt x="1017617" y="987552"/>
                </a:cubicBezTo>
                <a:cubicBezTo>
                  <a:pt x="1072481" y="984504"/>
                  <a:pt x="1127685" y="985224"/>
                  <a:pt x="1182209" y="978408"/>
                </a:cubicBezTo>
                <a:lnTo>
                  <a:pt x="1264505" y="950976"/>
                </a:lnTo>
                <a:lnTo>
                  <a:pt x="1291937" y="941832"/>
                </a:lnTo>
                <a:cubicBezTo>
                  <a:pt x="1336355" y="947384"/>
                  <a:pt x="1368919" y="949648"/>
                  <a:pt x="1410809" y="960120"/>
                </a:cubicBezTo>
                <a:cubicBezTo>
                  <a:pt x="1506766" y="984109"/>
                  <a:pt x="1355090" y="952752"/>
                  <a:pt x="1474817" y="978408"/>
                </a:cubicBezTo>
                <a:cubicBezTo>
                  <a:pt x="1505211" y="984921"/>
                  <a:pt x="1566257" y="996696"/>
                  <a:pt x="1566257" y="996696"/>
                </a:cubicBezTo>
                <a:cubicBezTo>
                  <a:pt x="1581497" y="993648"/>
                  <a:pt x="1602268" y="999688"/>
                  <a:pt x="1611977" y="987552"/>
                </a:cubicBezTo>
                <a:cubicBezTo>
                  <a:pt x="1619828" y="977739"/>
                  <a:pt x="1604149" y="963474"/>
                  <a:pt x="1602833" y="950976"/>
                </a:cubicBezTo>
                <a:cubicBezTo>
                  <a:pt x="1598036" y="905406"/>
                  <a:pt x="1596737" y="859536"/>
                  <a:pt x="1593689" y="813816"/>
                </a:cubicBezTo>
                <a:cubicBezTo>
                  <a:pt x="1596737" y="792480"/>
                  <a:pt x="1592366" y="768648"/>
                  <a:pt x="1602833" y="749808"/>
                </a:cubicBezTo>
                <a:cubicBezTo>
                  <a:pt x="1609453" y="737892"/>
                  <a:pt x="1626753" y="736582"/>
                  <a:pt x="1639409" y="731520"/>
                </a:cubicBezTo>
                <a:cubicBezTo>
                  <a:pt x="1657307" y="724361"/>
                  <a:pt x="1694273" y="713232"/>
                  <a:pt x="1694273" y="713232"/>
                </a:cubicBezTo>
                <a:cubicBezTo>
                  <a:pt x="1700369" y="704088"/>
                  <a:pt x="1709086" y="696226"/>
                  <a:pt x="1712561" y="685800"/>
                </a:cubicBezTo>
                <a:cubicBezTo>
                  <a:pt x="1718424" y="668211"/>
                  <a:pt x="1721705" y="649476"/>
                  <a:pt x="1721705" y="630936"/>
                </a:cubicBezTo>
                <a:cubicBezTo>
                  <a:pt x="1721705" y="596403"/>
                  <a:pt x="1719061" y="564284"/>
                  <a:pt x="1694273" y="539496"/>
                </a:cubicBezTo>
                <a:cubicBezTo>
                  <a:pt x="1686502" y="531725"/>
                  <a:pt x="1675985" y="527304"/>
                  <a:pt x="1666841" y="521208"/>
                </a:cubicBezTo>
                <a:cubicBezTo>
                  <a:pt x="1663793" y="499872"/>
                  <a:pt x="1661924" y="478334"/>
                  <a:pt x="1657697" y="457200"/>
                </a:cubicBezTo>
                <a:cubicBezTo>
                  <a:pt x="1655807" y="447749"/>
                  <a:pt x="1654574" y="437294"/>
                  <a:pt x="1648553" y="429768"/>
                </a:cubicBezTo>
                <a:cubicBezTo>
                  <a:pt x="1641688" y="421186"/>
                  <a:pt x="1630265" y="417576"/>
                  <a:pt x="1621121" y="411480"/>
                </a:cubicBezTo>
                <a:cubicBezTo>
                  <a:pt x="1608929" y="393192"/>
                  <a:pt x="1591496" y="377468"/>
                  <a:pt x="1584545" y="356616"/>
                </a:cubicBezTo>
                <a:cubicBezTo>
                  <a:pt x="1581497" y="347472"/>
                  <a:pt x="1579712" y="337805"/>
                  <a:pt x="1575401" y="329184"/>
                </a:cubicBezTo>
                <a:cubicBezTo>
                  <a:pt x="1570486" y="319354"/>
                  <a:pt x="1561576" y="311795"/>
                  <a:pt x="1557113" y="301752"/>
                </a:cubicBezTo>
                <a:cubicBezTo>
                  <a:pt x="1549284" y="284136"/>
                  <a:pt x="1538825" y="246888"/>
                  <a:pt x="1538825" y="246888"/>
                </a:cubicBezTo>
                <a:cubicBezTo>
                  <a:pt x="1535777" y="213360"/>
                  <a:pt x="1534442" y="179632"/>
                  <a:pt x="1529681" y="146304"/>
                </a:cubicBezTo>
                <a:cubicBezTo>
                  <a:pt x="1528318" y="136762"/>
                  <a:pt x="1519578" y="128463"/>
                  <a:pt x="1520537" y="118872"/>
                </a:cubicBezTo>
                <a:cubicBezTo>
                  <a:pt x="1522745" y="96792"/>
                  <a:pt x="1532729" y="76200"/>
                  <a:pt x="1538825" y="54864"/>
                </a:cubicBezTo>
                <a:cubicBezTo>
                  <a:pt x="1535777" y="45720"/>
                  <a:pt x="1535702" y="34958"/>
                  <a:pt x="1529681" y="27432"/>
                </a:cubicBezTo>
                <a:cubicBezTo>
                  <a:pt x="1516789" y="11318"/>
                  <a:pt x="1492888" y="6024"/>
                  <a:pt x="1474817" y="0"/>
                </a:cubicBezTo>
                <a:lnTo>
                  <a:pt x="1264505" y="9144"/>
                </a:lnTo>
                <a:lnTo>
                  <a:pt x="971897" y="18288"/>
                </a:lnTo>
                <a:cubicBezTo>
                  <a:pt x="956810" y="20443"/>
                  <a:pt x="956173" y="45108"/>
                  <a:pt x="944465" y="54864"/>
                </a:cubicBezTo>
                <a:cubicBezTo>
                  <a:pt x="937060" y="61034"/>
                  <a:pt x="926177" y="60960"/>
                  <a:pt x="917033" y="64008"/>
                </a:cubicBezTo>
                <a:lnTo>
                  <a:pt x="834737" y="4572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ostoručno: oblik 17">
            <a:extLst>
              <a:ext uri="{FF2B5EF4-FFF2-40B4-BE49-F238E27FC236}">
                <a16:creationId xmlns:a16="http://schemas.microsoft.com/office/drawing/2014/main" id="{5F1C6553-C6C9-4F2F-B042-AD660B517AF2}"/>
              </a:ext>
            </a:extLst>
          </p:cNvPr>
          <p:cNvSpPr/>
          <p:nvPr/>
        </p:nvSpPr>
        <p:spPr>
          <a:xfrm>
            <a:off x="7525231" y="4178808"/>
            <a:ext cx="769372" cy="521208"/>
          </a:xfrm>
          <a:custGeom>
            <a:avLst/>
            <a:gdLst>
              <a:gd name="connsiteX0" fmla="*/ 457481 w 769372"/>
              <a:gd name="connsiteY0" fmla="*/ 521208 h 521208"/>
              <a:gd name="connsiteX1" fmla="*/ 411761 w 769372"/>
              <a:gd name="connsiteY1" fmla="*/ 493776 h 521208"/>
              <a:gd name="connsiteX2" fmla="*/ 393473 w 769372"/>
              <a:gd name="connsiteY2" fmla="*/ 438912 h 521208"/>
              <a:gd name="connsiteX3" fmla="*/ 393473 w 769372"/>
              <a:gd name="connsiteY3" fmla="*/ 292608 h 521208"/>
              <a:gd name="connsiteX4" fmla="*/ 311177 w 769372"/>
              <a:gd name="connsiteY4" fmla="*/ 256032 h 521208"/>
              <a:gd name="connsiteX5" fmla="*/ 274601 w 769372"/>
              <a:gd name="connsiteY5" fmla="*/ 237744 h 521208"/>
              <a:gd name="connsiteX6" fmla="*/ 247169 w 769372"/>
              <a:gd name="connsiteY6" fmla="*/ 228600 h 521208"/>
              <a:gd name="connsiteX7" fmla="*/ 192305 w 769372"/>
              <a:gd name="connsiteY7" fmla="*/ 201168 h 521208"/>
              <a:gd name="connsiteX8" fmla="*/ 110009 w 769372"/>
              <a:gd name="connsiteY8" fmla="*/ 182880 h 521208"/>
              <a:gd name="connsiteX9" fmla="*/ 82577 w 769372"/>
              <a:gd name="connsiteY9" fmla="*/ 164592 h 521208"/>
              <a:gd name="connsiteX10" fmla="*/ 55145 w 769372"/>
              <a:gd name="connsiteY10" fmla="*/ 137160 h 521208"/>
              <a:gd name="connsiteX11" fmla="*/ 18569 w 769372"/>
              <a:gd name="connsiteY11" fmla="*/ 128016 h 521208"/>
              <a:gd name="connsiteX12" fmla="*/ 281 w 769372"/>
              <a:gd name="connsiteY12" fmla="*/ 100584 h 521208"/>
              <a:gd name="connsiteX13" fmla="*/ 9425 w 769372"/>
              <a:gd name="connsiteY13" fmla="*/ 73152 h 521208"/>
              <a:gd name="connsiteX14" fmla="*/ 36857 w 769372"/>
              <a:gd name="connsiteY14" fmla="*/ 45720 h 521208"/>
              <a:gd name="connsiteX15" fmla="*/ 183161 w 769372"/>
              <a:gd name="connsiteY15" fmla="*/ 18288 h 521208"/>
              <a:gd name="connsiteX16" fmla="*/ 292889 w 769372"/>
              <a:gd name="connsiteY16" fmla="*/ 0 h 521208"/>
              <a:gd name="connsiteX17" fmla="*/ 375185 w 769372"/>
              <a:gd name="connsiteY17" fmla="*/ 9144 h 521208"/>
              <a:gd name="connsiteX18" fmla="*/ 420905 w 769372"/>
              <a:gd name="connsiteY18" fmla="*/ 91440 h 521208"/>
              <a:gd name="connsiteX19" fmla="*/ 484913 w 769372"/>
              <a:gd name="connsiteY19" fmla="*/ 100584 h 521208"/>
              <a:gd name="connsiteX20" fmla="*/ 539777 w 769372"/>
              <a:gd name="connsiteY20" fmla="*/ 128016 h 521208"/>
              <a:gd name="connsiteX21" fmla="*/ 567209 w 769372"/>
              <a:gd name="connsiteY21" fmla="*/ 137160 h 521208"/>
              <a:gd name="connsiteX22" fmla="*/ 594641 w 769372"/>
              <a:gd name="connsiteY22" fmla="*/ 155448 h 521208"/>
              <a:gd name="connsiteX23" fmla="*/ 649505 w 769372"/>
              <a:gd name="connsiteY23" fmla="*/ 173736 h 521208"/>
              <a:gd name="connsiteX24" fmla="*/ 676937 w 769372"/>
              <a:gd name="connsiteY24" fmla="*/ 192024 h 521208"/>
              <a:gd name="connsiteX25" fmla="*/ 731801 w 769372"/>
              <a:gd name="connsiteY25" fmla="*/ 210312 h 521208"/>
              <a:gd name="connsiteX26" fmla="*/ 768377 w 769372"/>
              <a:gd name="connsiteY26" fmla="*/ 265176 h 521208"/>
              <a:gd name="connsiteX27" fmla="*/ 740945 w 769372"/>
              <a:gd name="connsiteY27" fmla="*/ 283464 h 521208"/>
              <a:gd name="connsiteX28" fmla="*/ 612929 w 769372"/>
              <a:gd name="connsiteY28" fmla="*/ 310896 h 521208"/>
              <a:gd name="connsiteX29" fmla="*/ 539777 w 769372"/>
              <a:gd name="connsiteY29" fmla="*/ 356616 h 521208"/>
              <a:gd name="connsiteX30" fmla="*/ 521489 w 769372"/>
              <a:gd name="connsiteY30" fmla="*/ 411480 h 521208"/>
              <a:gd name="connsiteX31" fmla="*/ 512345 w 769372"/>
              <a:gd name="connsiteY31" fmla="*/ 466344 h 521208"/>
              <a:gd name="connsiteX32" fmla="*/ 457481 w 769372"/>
              <a:gd name="connsiteY32" fmla="*/ 484632 h 521208"/>
              <a:gd name="connsiteX33" fmla="*/ 457481 w 769372"/>
              <a:gd name="connsiteY33" fmla="*/ 521208 h 52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9372" h="521208">
                <a:moveTo>
                  <a:pt x="457481" y="521208"/>
                </a:moveTo>
                <a:cubicBezTo>
                  <a:pt x="442241" y="512064"/>
                  <a:pt x="422672" y="507805"/>
                  <a:pt x="411761" y="493776"/>
                </a:cubicBezTo>
                <a:cubicBezTo>
                  <a:pt x="399926" y="478559"/>
                  <a:pt x="393473" y="438912"/>
                  <a:pt x="393473" y="438912"/>
                </a:cubicBezTo>
                <a:cubicBezTo>
                  <a:pt x="397942" y="398688"/>
                  <a:pt x="412029" y="334360"/>
                  <a:pt x="393473" y="292608"/>
                </a:cubicBezTo>
                <a:cubicBezTo>
                  <a:pt x="385788" y="275317"/>
                  <a:pt x="313693" y="257290"/>
                  <a:pt x="311177" y="256032"/>
                </a:cubicBezTo>
                <a:cubicBezTo>
                  <a:pt x="298985" y="249936"/>
                  <a:pt x="287130" y="243114"/>
                  <a:pt x="274601" y="237744"/>
                </a:cubicBezTo>
                <a:cubicBezTo>
                  <a:pt x="265742" y="233947"/>
                  <a:pt x="255790" y="232911"/>
                  <a:pt x="247169" y="228600"/>
                </a:cubicBezTo>
                <a:cubicBezTo>
                  <a:pt x="207712" y="208871"/>
                  <a:pt x="233676" y="210361"/>
                  <a:pt x="192305" y="201168"/>
                </a:cubicBezTo>
                <a:cubicBezTo>
                  <a:pt x="167019" y="195549"/>
                  <a:pt x="134710" y="195231"/>
                  <a:pt x="110009" y="182880"/>
                </a:cubicBezTo>
                <a:cubicBezTo>
                  <a:pt x="100179" y="177965"/>
                  <a:pt x="91020" y="171627"/>
                  <a:pt x="82577" y="164592"/>
                </a:cubicBezTo>
                <a:cubicBezTo>
                  <a:pt x="72643" y="156313"/>
                  <a:pt x="66373" y="143576"/>
                  <a:pt x="55145" y="137160"/>
                </a:cubicBezTo>
                <a:cubicBezTo>
                  <a:pt x="44234" y="130925"/>
                  <a:pt x="30761" y="131064"/>
                  <a:pt x="18569" y="128016"/>
                </a:cubicBezTo>
                <a:cubicBezTo>
                  <a:pt x="12473" y="118872"/>
                  <a:pt x="2088" y="111424"/>
                  <a:pt x="281" y="100584"/>
                </a:cubicBezTo>
                <a:cubicBezTo>
                  <a:pt x="-1304" y="91077"/>
                  <a:pt x="4078" y="81172"/>
                  <a:pt x="9425" y="73152"/>
                </a:cubicBezTo>
                <a:cubicBezTo>
                  <a:pt x="16598" y="62392"/>
                  <a:pt x="26923" y="53999"/>
                  <a:pt x="36857" y="45720"/>
                </a:cubicBezTo>
                <a:cubicBezTo>
                  <a:pt x="84025" y="6413"/>
                  <a:pt x="101536" y="24567"/>
                  <a:pt x="183161" y="18288"/>
                </a:cubicBezTo>
                <a:cubicBezTo>
                  <a:pt x="226083" y="3981"/>
                  <a:pt x="231639" y="0"/>
                  <a:pt x="292889" y="0"/>
                </a:cubicBezTo>
                <a:cubicBezTo>
                  <a:pt x="320490" y="0"/>
                  <a:pt x="347753" y="6096"/>
                  <a:pt x="375185" y="9144"/>
                </a:cubicBezTo>
                <a:cubicBezTo>
                  <a:pt x="383436" y="33898"/>
                  <a:pt x="389318" y="78805"/>
                  <a:pt x="420905" y="91440"/>
                </a:cubicBezTo>
                <a:cubicBezTo>
                  <a:pt x="440916" y="99444"/>
                  <a:pt x="463577" y="97536"/>
                  <a:pt x="484913" y="100584"/>
                </a:cubicBezTo>
                <a:cubicBezTo>
                  <a:pt x="553864" y="123568"/>
                  <a:pt x="468873" y="92564"/>
                  <a:pt x="539777" y="128016"/>
                </a:cubicBezTo>
                <a:cubicBezTo>
                  <a:pt x="548398" y="132327"/>
                  <a:pt x="558588" y="132849"/>
                  <a:pt x="567209" y="137160"/>
                </a:cubicBezTo>
                <a:cubicBezTo>
                  <a:pt x="577039" y="142075"/>
                  <a:pt x="584598" y="150985"/>
                  <a:pt x="594641" y="155448"/>
                </a:cubicBezTo>
                <a:cubicBezTo>
                  <a:pt x="612257" y="163277"/>
                  <a:pt x="633465" y="163043"/>
                  <a:pt x="649505" y="173736"/>
                </a:cubicBezTo>
                <a:cubicBezTo>
                  <a:pt x="658649" y="179832"/>
                  <a:pt x="666894" y="187561"/>
                  <a:pt x="676937" y="192024"/>
                </a:cubicBezTo>
                <a:cubicBezTo>
                  <a:pt x="694553" y="199853"/>
                  <a:pt x="731801" y="210312"/>
                  <a:pt x="731801" y="210312"/>
                </a:cubicBezTo>
                <a:cubicBezTo>
                  <a:pt x="738149" y="216660"/>
                  <a:pt x="775939" y="246271"/>
                  <a:pt x="768377" y="265176"/>
                </a:cubicBezTo>
                <a:cubicBezTo>
                  <a:pt x="764296" y="275380"/>
                  <a:pt x="750988" y="279001"/>
                  <a:pt x="740945" y="283464"/>
                </a:cubicBezTo>
                <a:cubicBezTo>
                  <a:pt x="689960" y="306124"/>
                  <a:pt x="670546" y="303694"/>
                  <a:pt x="612929" y="310896"/>
                </a:cubicBezTo>
                <a:cubicBezTo>
                  <a:pt x="567532" y="326028"/>
                  <a:pt x="557418" y="316925"/>
                  <a:pt x="539777" y="356616"/>
                </a:cubicBezTo>
                <a:cubicBezTo>
                  <a:pt x="531948" y="374232"/>
                  <a:pt x="524658" y="392465"/>
                  <a:pt x="521489" y="411480"/>
                </a:cubicBezTo>
                <a:cubicBezTo>
                  <a:pt x="518441" y="429768"/>
                  <a:pt x="524554" y="452391"/>
                  <a:pt x="512345" y="466344"/>
                </a:cubicBezTo>
                <a:cubicBezTo>
                  <a:pt x="499651" y="480852"/>
                  <a:pt x="471112" y="471001"/>
                  <a:pt x="457481" y="484632"/>
                </a:cubicBezTo>
                <a:lnTo>
                  <a:pt x="457481" y="52120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ostoručno: oblik 18">
            <a:extLst>
              <a:ext uri="{FF2B5EF4-FFF2-40B4-BE49-F238E27FC236}">
                <a16:creationId xmlns:a16="http://schemas.microsoft.com/office/drawing/2014/main" id="{57A2D08A-AE5A-4752-A07E-FD8EDA67A480}"/>
              </a:ext>
            </a:extLst>
          </p:cNvPr>
          <p:cNvSpPr/>
          <p:nvPr/>
        </p:nvSpPr>
        <p:spPr>
          <a:xfrm>
            <a:off x="4845980" y="3968496"/>
            <a:ext cx="1922580" cy="530352"/>
          </a:xfrm>
          <a:custGeom>
            <a:avLst/>
            <a:gdLst>
              <a:gd name="connsiteX0" fmla="*/ 484972 w 1922580"/>
              <a:gd name="connsiteY0" fmla="*/ 9144 h 530352"/>
              <a:gd name="connsiteX1" fmla="*/ 439252 w 1922580"/>
              <a:gd name="connsiteY1" fmla="*/ 0 h 530352"/>
              <a:gd name="connsiteX2" fmla="*/ 338668 w 1922580"/>
              <a:gd name="connsiteY2" fmla="*/ 18288 h 530352"/>
              <a:gd name="connsiteX3" fmla="*/ 283804 w 1922580"/>
              <a:gd name="connsiteY3" fmla="*/ 54864 h 530352"/>
              <a:gd name="connsiteX4" fmla="*/ 256372 w 1922580"/>
              <a:gd name="connsiteY4" fmla="*/ 73152 h 530352"/>
              <a:gd name="connsiteX5" fmla="*/ 174076 w 1922580"/>
              <a:gd name="connsiteY5" fmla="*/ 91440 h 530352"/>
              <a:gd name="connsiteX6" fmla="*/ 146644 w 1922580"/>
              <a:gd name="connsiteY6" fmla="*/ 109728 h 530352"/>
              <a:gd name="connsiteX7" fmla="*/ 9484 w 1922580"/>
              <a:gd name="connsiteY7" fmla="*/ 146304 h 530352"/>
              <a:gd name="connsiteX8" fmla="*/ 9484 w 1922580"/>
              <a:gd name="connsiteY8" fmla="*/ 201168 h 530352"/>
              <a:gd name="connsiteX9" fmla="*/ 64348 w 1922580"/>
              <a:gd name="connsiteY9" fmla="*/ 256032 h 530352"/>
              <a:gd name="connsiteX10" fmla="*/ 82636 w 1922580"/>
              <a:gd name="connsiteY10" fmla="*/ 310896 h 530352"/>
              <a:gd name="connsiteX11" fmla="*/ 137500 w 1922580"/>
              <a:gd name="connsiteY11" fmla="*/ 329184 h 530352"/>
              <a:gd name="connsiteX12" fmla="*/ 201508 w 1922580"/>
              <a:gd name="connsiteY12" fmla="*/ 347472 h 530352"/>
              <a:gd name="connsiteX13" fmla="*/ 256372 w 1922580"/>
              <a:gd name="connsiteY13" fmla="*/ 384048 h 530352"/>
              <a:gd name="connsiteX14" fmla="*/ 265516 w 1922580"/>
              <a:gd name="connsiteY14" fmla="*/ 411480 h 530352"/>
              <a:gd name="connsiteX15" fmla="*/ 384388 w 1922580"/>
              <a:gd name="connsiteY15" fmla="*/ 429768 h 530352"/>
              <a:gd name="connsiteX16" fmla="*/ 439252 w 1922580"/>
              <a:gd name="connsiteY16" fmla="*/ 393192 h 530352"/>
              <a:gd name="connsiteX17" fmla="*/ 494116 w 1922580"/>
              <a:gd name="connsiteY17" fmla="*/ 384048 h 530352"/>
              <a:gd name="connsiteX18" fmla="*/ 521548 w 1922580"/>
              <a:gd name="connsiteY18" fmla="*/ 374904 h 530352"/>
              <a:gd name="connsiteX19" fmla="*/ 594700 w 1922580"/>
              <a:gd name="connsiteY19" fmla="*/ 365760 h 530352"/>
              <a:gd name="connsiteX20" fmla="*/ 722716 w 1922580"/>
              <a:gd name="connsiteY20" fmla="*/ 374904 h 530352"/>
              <a:gd name="connsiteX21" fmla="*/ 750148 w 1922580"/>
              <a:gd name="connsiteY21" fmla="*/ 384048 h 530352"/>
              <a:gd name="connsiteX22" fmla="*/ 805012 w 1922580"/>
              <a:gd name="connsiteY22" fmla="*/ 393192 h 530352"/>
              <a:gd name="connsiteX23" fmla="*/ 850732 w 1922580"/>
              <a:gd name="connsiteY23" fmla="*/ 402336 h 530352"/>
              <a:gd name="connsiteX24" fmla="*/ 887308 w 1922580"/>
              <a:gd name="connsiteY24" fmla="*/ 457200 h 530352"/>
              <a:gd name="connsiteX25" fmla="*/ 942172 w 1922580"/>
              <a:gd name="connsiteY25" fmla="*/ 493776 h 530352"/>
              <a:gd name="connsiteX26" fmla="*/ 997036 w 1922580"/>
              <a:gd name="connsiteY26" fmla="*/ 512064 h 530352"/>
              <a:gd name="connsiteX27" fmla="*/ 1179916 w 1922580"/>
              <a:gd name="connsiteY27" fmla="*/ 530352 h 530352"/>
              <a:gd name="connsiteX28" fmla="*/ 1271356 w 1922580"/>
              <a:gd name="connsiteY28" fmla="*/ 521208 h 530352"/>
              <a:gd name="connsiteX29" fmla="*/ 1362796 w 1922580"/>
              <a:gd name="connsiteY29" fmla="*/ 466344 h 530352"/>
              <a:gd name="connsiteX30" fmla="*/ 1390228 w 1922580"/>
              <a:gd name="connsiteY30" fmla="*/ 448056 h 530352"/>
              <a:gd name="connsiteX31" fmla="*/ 1472524 w 1922580"/>
              <a:gd name="connsiteY31" fmla="*/ 420624 h 530352"/>
              <a:gd name="connsiteX32" fmla="*/ 1499956 w 1922580"/>
              <a:gd name="connsiteY32" fmla="*/ 411480 h 530352"/>
              <a:gd name="connsiteX33" fmla="*/ 1527388 w 1922580"/>
              <a:gd name="connsiteY33" fmla="*/ 402336 h 530352"/>
              <a:gd name="connsiteX34" fmla="*/ 1582252 w 1922580"/>
              <a:gd name="connsiteY34" fmla="*/ 393192 h 530352"/>
              <a:gd name="connsiteX35" fmla="*/ 1673692 w 1922580"/>
              <a:gd name="connsiteY35" fmla="*/ 374904 h 530352"/>
              <a:gd name="connsiteX36" fmla="*/ 1902292 w 1922580"/>
              <a:gd name="connsiteY36" fmla="*/ 365760 h 530352"/>
              <a:gd name="connsiteX37" fmla="*/ 1920580 w 1922580"/>
              <a:gd name="connsiteY37" fmla="*/ 338328 h 530352"/>
              <a:gd name="connsiteX38" fmla="*/ 1847428 w 1922580"/>
              <a:gd name="connsiteY38" fmla="*/ 320040 h 530352"/>
              <a:gd name="connsiteX39" fmla="*/ 1856572 w 1922580"/>
              <a:gd name="connsiteY39" fmla="*/ 283464 h 530352"/>
              <a:gd name="connsiteX40" fmla="*/ 1829140 w 1922580"/>
              <a:gd name="connsiteY40" fmla="*/ 265176 h 530352"/>
              <a:gd name="connsiteX41" fmla="*/ 1765132 w 1922580"/>
              <a:gd name="connsiteY41" fmla="*/ 246888 h 530352"/>
              <a:gd name="connsiteX42" fmla="*/ 1701124 w 1922580"/>
              <a:gd name="connsiteY42" fmla="*/ 228600 h 530352"/>
              <a:gd name="connsiteX43" fmla="*/ 1481668 w 1922580"/>
              <a:gd name="connsiteY43" fmla="*/ 237744 h 530352"/>
              <a:gd name="connsiteX44" fmla="*/ 1426804 w 1922580"/>
              <a:gd name="connsiteY44" fmla="*/ 246888 h 530352"/>
              <a:gd name="connsiteX45" fmla="*/ 1371940 w 1922580"/>
              <a:gd name="connsiteY45" fmla="*/ 265176 h 530352"/>
              <a:gd name="connsiteX46" fmla="*/ 1307932 w 1922580"/>
              <a:gd name="connsiteY46" fmla="*/ 256032 h 530352"/>
              <a:gd name="connsiteX47" fmla="*/ 1225636 w 1922580"/>
              <a:gd name="connsiteY47" fmla="*/ 219456 h 530352"/>
              <a:gd name="connsiteX48" fmla="*/ 1134196 w 1922580"/>
              <a:gd name="connsiteY48" fmla="*/ 192024 h 530352"/>
              <a:gd name="connsiteX49" fmla="*/ 1106764 w 1922580"/>
              <a:gd name="connsiteY49" fmla="*/ 182880 h 530352"/>
              <a:gd name="connsiteX50" fmla="*/ 1051900 w 1922580"/>
              <a:gd name="connsiteY50" fmla="*/ 146304 h 530352"/>
              <a:gd name="connsiteX51" fmla="*/ 1033612 w 1922580"/>
              <a:gd name="connsiteY51" fmla="*/ 118872 h 530352"/>
              <a:gd name="connsiteX52" fmla="*/ 942172 w 1922580"/>
              <a:gd name="connsiteY52" fmla="*/ 82296 h 530352"/>
              <a:gd name="connsiteX53" fmla="*/ 859876 w 1922580"/>
              <a:gd name="connsiteY53" fmla="*/ 54864 h 530352"/>
              <a:gd name="connsiteX54" fmla="*/ 832444 w 1922580"/>
              <a:gd name="connsiteY54" fmla="*/ 45720 h 530352"/>
              <a:gd name="connsiteX55" fmla="*/ 658708 w 1922580"/>
              <a:gd name="connsiteY55" fmla="*/ 36576 h 530352"/>
              <a:gd name="connsiteX56" fmla="*/ 603844 w 1922580"/>
              <a:gd name="connsiteY56" fmla="*/ 18288 h 530352"/>
              <a:gd name="connsiteX57" fmla="*/ 576412 w 1922580"/>
              <a:gd name="connsiteY57" fmla="*/ 9144 h 530352"/>
              <a:gd name="connsiteX58" fmla="*/ 484972 w 1922580"/>
              <a:gd name="connsiteY58" fmla="*/ 9144 h 53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922580" h="530352">
                <a:moveTo>
                  <a:pt x="484972" y="9144"/>
                </a:moveTo>
                <a:cubicBezTo>
                  <a:pt x="469732" y="6096"/>
                  <a:pt x="454794" y="0"/>
                  <a:pt x="439252" y="0"/>
                </a:cubicBezTo>
                <a:cubicBezTo>
                  <a:pt x="387554" y="0"/>
                  <a:pt x="377246" y="5429"/>
                  <a:pt x="338668" y="18288"/>
                </a:cubicBezTo>
                <a:cubicBezTo>
                  <a:pt x="286666" y="70290"/>
                  <a:pt x="336737" y="28397"/>
                  <a:pt x="283804" y="54864"/>
                </a:cubicBezTo>
                <a:cubicBezTo>
                  <a:pt x="273974" y="59779"/>
                  <a:pt x="266798" y="69677"/>
                  <a:pt x="256372" y="73152"/>
                </a:cubicBezTo>
                <a:cubicBezTo>
                  <a:pt x="214228" y="87200"/>
                  <a:pt x="207541" y="74707"/>
                  <a:pt x="174076" y="91440"/>
                </a:cubicBezTo>
                <a:cubicBezTo>
                  <a:pt x="164246" y="96355"/>
                  <a:pt x="156687" y="105265"/>
                  <a:pt x="146644" y="109728"/>
                </a:cubicBezTo>
                <a:cubicBezTo>
                  <a:pt x="105882" y="127844"/>
                  <a:pt x="51179" y="137039"/>
                  <a:pt x="9484" y="146304"/>
                </a:cubicBezTo>
                <a:cubicBezTo>
                  <a:pt x="2169" y="168250"/>
                  <a:pt x="-7585" y="179222"/>
                  <a:pt x="9484" y="201168"/>
                </a:cubicBezTo>
                <a:cubicBezTo>
                  <a:pt x="25362" y="221583"/>
                  <a:pt x="64348" y="256032"/>
                  <a:pt x="64348" y="256032"/>
                </a:cubicBezTo>
                <a:cubicBezTo>
                  <a:pt x="70444" y="274320"/>
                  <a:pt x="64348" y="304800"/>
                  <a:pt x="82636" y="310896"/>
                </a:cubicBezTo>
                <a:cubicBezTo>
                  <a:pt x="100924" y="316992"/>
                  <a:pt x="118798" y="324509"/>
                  <a:pt x="137500" y="329184"/>
                </a:cubicBezTo>
                <a:cubicBezTo>
                  <a:pt x="146109" y="331336"/>
                  <a:pt x="190775" y="341509"/>
                  <a:pt x="201508" y="347472"/>
                </a:cubicBezTo>
                <a:cubicBezTo>
                  <a:pt x="220721" y="358146"/>
                  <a:pt x="256372" y="384048"/>
                  <a:pt x="256372" y="384048"/>
                </a:cubicBezTo>
                <a:cubicBezTo>
                  <a:pt x="259420" y="393192"/>
                  <a:pt x="261205" y="402859"/>
                  <a:pt x="265516" y="411480"/>
                </a:cubicBezTo>
                <a:cubicBezTo>
                  <a:pt x="293640" y="467728"/>
                  <a:pt x="299937" y="437445"/>
                  <a:pt x="384388" y="429768"/>
                </a:cubicBezTo>
                <a:cubicBezTo>
                  <a:pt x="402676" y="417576"/>
                  <a:pt x="417572" y="396805"/>
                  <a:pt x="439252" y="393192"/>
                </a:cubicBezTo>
                <a:cubicBezTo>
                  <a:pt x="457540" y="390144"/>
                  <a:pt x="476017" y="388070"/>
                  <a:pt x="494116" y="384048"/>
                </a:cubicBezTo>
                <a:cubicBezTo>
                  <a:pt x="503525" y="381957"/>
                  <a:pt x="512065" y="376628"/>
                  <a:pt x="521548" y="374904"/>
                </a:cubicBezTo>
                <a:cubicBezTo>
                  <a:pt x="545725" y="370508"/>
                  <a:pt x="570316" y="368808"/>
                  <a:pt x="594700" y="365760"/>
                </a:cubicBezTo>
                <a:cubicBezTo>
                  <a:pt x="637372" y="368808"/>
                  <a:pt x="680228" y="369905"/>
                  <a:pt x="722716" y="374904"/>
                </a:cubicBezTo>
                <a:cubicBezTo>
                  <a:pt x="732289" y="376030"/>
                  <a:pt x="740739" y="381957"/>
                  <a:pt x="750148" y="384048"/>
                </a:cubicBezTo>
                <a:cubicBezTo>
                  <a:pt x="768247" y="388070"/>
                  <a:pt x="786771" y="389875"/>
                  <a:pt x="805012" y="393192"/>
                </a:cubicBezTo>
                <a:cubicBezTo>
                  <a:pt x="820303" y="395972"/>
                  <a:pt x="835492" y="399288"/>
                  <a:pt x="850732" y="402336"/>
                </a:cubicBezTo>
                <a:cubicBezTo>
                  <a:pt x="862924" y="420624"/>
                  <a:pt x="869020" y="445008"/>
                  <a:pt x="887308" y="457200"/>
                </a:cubicBezTo>
                <a:cubicBezTo>
                  <a:pt x="905596" y="469392"/>
                  <a:pt x="921320" y="486825"/>
                  <a:pt x="942172" y="493776"/>
                </a:cubicBezTo>
                <a:lnTo>
                  <a:pt x="997036" y="512064"/>
                </a:lnTo>
                <a:cubicBezTo>
                  <a:pt x="1073710" y="537622"/>
                  <a:pt x="1014846" y="520642"/>
                  <a:pt x="1179916" y="530352"/>
                </a:cubicBezTo>
                <a:cubicBezTo>
                  <a:pt x="1210396" y="527304"/>
                  <a:pt x="1241404" y="527626"/>
                  <a:pt x="1271356" y="521208"/>
                </a:cubicBezTo>
                <a:cubicBezTo>
                  <a:pt x="1292074" y="516768"/>
                  <a:pt x="1353859" y="472302"/>
                  <a:pt x="1362796" y="466344"/>
                </a:cubicBezTo>
                <a:cubicBezTo>
                  <a:pt x="1371940" y="460248"/>
                  <a:pt x="1379802" y="451531"/>
                  <a:pt x="1390228" y="448056"/>
                </a:cubicBezTo>
                <a:lnTo>
                  <a:pt x="1472524" y="420624"/>
                </a:lnTo>
                <a:lnTo>
                  <a:pt x="1499956" y="411480"/>
                </a:lnTo>
                <a:cubicBezTo>
                  <a:pt x="1509100" y="408432"/>
                  <a:pt x="1517881" y="403921"/>
                  <a:pt x="1527388" y="402336"/>
                </a:cubicBezTo>
                <a:cubicBezTo>
                  <a:pt x="1545676" y="399288"/>
                  <a:pt x="1564072" y="396828"/>
                  <a:pt x="1582252" y="393192"/>
                </a:cubicBezTo>
                <a:cubicBezTo>
                  <a:pt x="1622577" y="385127"/>
                  <a:pt x="1627437" y="377888"/>
                  <a:pt x="1673692" y="374904"/>
                </a:cubicBezTo>
                <a:cubicBezTo>
                  <a:pt x="1749795" y="369994"/>
                  <a:pt x="1826092" y="368808"/>
                  <a:pt x="1902292" y="365760"/>
                </a:cubicBezTo>
                <a:cubicBezTo>
                  <a:pt x="1908388" y="356616"/>
                  <a:pt x="1929023" y="345363"/>
                  <a:pt x="1920580" y="338328"/>
                </a:cubicBezTo>
                <a:cubicBezTo>
                  <a:pt x="1901271" y="322237"/>
                  <a:pt x="1847428" y="320040"/>
                  <a:pt x="1847428" y="320040"/>
                </a:cubicBezTo>
                <a:cubicBezTo>
                  <a:pt x="1850476" y="307848"/>
                  <a:pt x="1860546" y="295386"/>
                  <a:pt x="1856572" y="283464"/>
                </a:cubicBezTo>
                <a:cubicBezTo>
                  <a:pt x="1853097" y="273038"/>
                  <a:pt x="1838970" y="270091"/>
                  <a:pt x="1829140" y="265176"/>
                </a:cubicBezTo>
                <a:cubicBezTo>
                  <a:pt x="1814524" y="257868"/>
                  <a:pt x="1778804" y="250794"/>
                  <a:pt x="1765132" y="246888"/>
                </a:cubicBezTo>
                <a:cubicBezTo>
                  <a:pt x="1673305" y="220652"/>
                  <a:pt x="1815467" y="257186"/>
                  <a:pt x="1701124" y="228600"/>
                </a:cubicBezTo>
                <a:cubicBezTo>
                  <a:pt x="1627972" y="231648"/>
                  <a:pt x="1554721" y="232874"/>
                  <a:pt x="1481668" y="237744"/>
                </a:cubicBezTo>
                <a:cubicBezTo>
                  <a:pt x="1463169" y="238977"/>
                  <a:pt x="1444791" y="242391"/>
                  <a:pt x="1426804" y="246888"/>
                </a:cubicBezTo>
                <a:cubicBezTo>
                  <a:pt x="1408102" y="251563"/>
                  <a:pt x="1371940" y="265176"/>
                  <a:pt x="1371940" y="265176"/>
                </a:cubicBezTo>
                <a:cubicBezTo>
                  <a:pt x="1350604" y="262128"/>
                  <a:pt x="1328933" y="260878"/>
                  <a:pt x="1307932" y="256032"/>
                </a:cubicBezTo>
                <a:cubicBezTo>
                  <a:pt x="1194677" y="229896"/>
                  <a:pt x="1296452" y="250930"/>
                  <a:pt x="1225636" y="219456"/>
                </a:cubicBezTo>
                <a:cubicBezTo>
                  <a:pt x="1186522" y="202072"/>
                  <a:pt x="1171434" y="202663"/>
                  <a:pt x="1134196" y="192024"/>
                </a:cubicBezTo>
                <a:cubicBezTo>
                  <a:pt x="1124928" y="189376"/>
                  <a:pt x="1115190" y="187561"/>
                  <a:pt x="1106764" y="182880"/>
                </a:cubicBezTo>
                <a:cubicBezTo>
                  <a:pt x="1087551" y="172206"/>
                  <a:pt x="1051900" y="146304"/>
                  <a:pt x="1051900" y="146304"/>
                </a:cubicBezTo>
                <a:cubicBezTo>
                  <a:pt x="1045804" y="137160"/>
                  <a:pt x="1041383" y="126643"/>
                  <a:pt x="1033612" y="118872"/>
                </a:cubicBezTo>
                <a:cubicBezTo>
                  <a:pt x="1008870" y="94130"/>
                  <a:pt x="973617" y="91729"/>
                  <a:pt x="942172" y="82296"/>
                </a:cubicBezTo>
                <a:cubicBezTo>
                  <a:pt x="914476" y="73987"/>
                  <a:pt x="887308" y="64008"/>
                  <a:pt x="859876" y="54864"/>
                </a:cubicBezTo>
                <a:cubicBezTo>
                  <a:pt x="850732" y="51816"/>
                  <a:pt x="842069" y="46227"/>
                  <a:pt x="832444" y="45720"/>
                </a:cubicBezTo>
                <a:lnTo>
                  <a:pt x="658708" y="36576"/>
                </a:lnTo>
                <a:lnTo>
                  <a:pt x="603844" y="18288"/>
                </a:lnTo>
                <a:cubicBezTo>
                  <a:pt x="594700" y="15240"/>
                  <a:pt x="586051" y="9144"/>
                  <a:pt x="576412" y="9144"/>
                </a:cubicBezTo>
                <a:lnTo>
                  <a:pt x="484972" y="9144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ostoručno: oblik 19">
            <a:extLst>
              <a:ext uri="{FF2B5EF4-FFF2-40B4-BE49-F238E27FC236}">
                <a16:creationId xmlns:a16="http://schemas.microsoft.com/office/drawing/2014/main" id="{703DF2C4-6DFC-436B-AB1A-73D6339D6622}"/>
              </a:ext>
            </a:extLst>
          </p:cNvPr>
          <p:cNvSpPr/>
          <p:nvPr/>
        </p:nvSpPr>
        <p:spPr>
          <a:xfrm>
            <a:off x="5623560" y="4334256"/>
            <a:ext cx="1257418" cy="530352"/>
          </a:xfrm>
          <a:custGeom>
            <a:avLst/>
            <a:gdLst>
              <a:gd name="connsiteX0" fmla="*/ 155448 w 1257418"/>
              <a:gd name="connsiteY0" fmla="*/ 137160 h 530352"/>
              <a:gd name="connsiteX1" fmla="*/ 118872 w 1257418"/>
              <a:gd name="connsiteY1" fmla="*/ 182880 h 530352"/>
              <a:gd name="connsiteX2" fmla="*/ 91440 w 1257418"/>
              <a:gd name="connsiteY2" fmla="*/ 201168 h 530352"/>
              <a:gd name="connsiteX3" fmla="*/ 45720 w 1257418"/>
              <a:gd name="connsiteY3" fmla="*/ 256032 h 530352"/>
              <a:gd name="connsiteX4" fmla="*/ 36576 w 1257418"/>
              <a:gd name="connsiteY4" fmla="*/ 301752 h 530352"/>
              <a:gd name="connsiteX5" fmla="*/ 0 w 1257418"/>
              <a:gd name="connsiteY5" fmla="*/ 365760 h 530352"/>
              <a:gd name="connsiteX6" fmla="*/ 9144 w 1257418"/>
              <a:gd name="connsiteY6" fmla="*/ 402336 h 530352"/>
              <a:gd name="connsiteX7" fmla="*/ 100584 w 1257418"/>
              <a:gd name="connsiteY7" fmla="*/ 438912 h 530352"/>
              <a:gd name="connsiteX8" fmla="*/ 182880 w 1257418"/>
              <a:gd name="connsiteY8" fmla="*/ 448056 h 530352"/>
              <a:gd name="connsiteX9" fmla="*/ 210312 w 1257418"/>
              <a:gd name="connsiteY9" fmla="*/ 457200 h 530352"/>
              <a:gd name="connsiteX10" fmla="*/ 256032 w 1257418"/>
              <a:gd name="connsiteY10" fmla="*/ 512064 h 530352"/>
              <a:gd name="connsiteX11" fmla="*/ 283464 w 1257418"/>
              <a:gd name="connsiteY11" fmla="*/ 530352 h 530352"/>
              <a:gd name="connsiteX12" fmla="*/ 356616 w 1257418"/>
              <a:gd name="connsiteY12" fmla="*/ 521208 h 530352"/>
              <a:gd name="connsiteX13" fmla="*/ 411480 w 1257418"/>
              <a:gd name="connsiteY13" fmla="*/ 493776 h 530352"/>
              <a:gd name="connsiteX14" fmla="*/ 658368 w 1257418"/>
              <a:gd name="connsiteY14" fmla="*/ 484632 h 530352"/>
              <a:gd name="connsiteX15" fmla="*/ 713232 w 1257418"/>
              <a:gd name="connsiteY15" fmla="*/ 457200 h 530352"/>
              <a:gd name="connsiteX16" fmla="*/ 777240 w 1257418"/>
              <a:gd name="connsiteY16" fmla="*/ 438912 h 530352"/>
              <a:gd name="connsiteX17" fmla="*/ 832104 w 1257418"/>
              <a:gd name="connsiteY17" fmla="*/ 420624 h 530352"/>
              <a:gd name="connsiteX18" fmla="*/ 859536 w 1257418"/>
              <a:gd name="connsiteY18" fmla="*/ 411480 h 530352"/>
              <a:gd name="connsiteX19" fmla="*/ 941832 w 1257418"/>
              <a:gd name="connsiteY19" fmla="*/ 393192 h 530352"/>
              <a:gd name="connsiteX20" fmla="*/ 969264 w 1257418"/>
              <a:gd name="connsiteY20" fmla="*/ 374904 h 530352"/>
              <a:gd name="connsiteX21" fmla="*/ 1024128 w 1257418"/>
              <a:gd name="connsiteY21" fmla="*/ 338328 h 530352"/>
              <a:gd name="connsiteX22" fmla="*/ 1051560 w 1257418"/>
              <a:gd name="connsiteY22" fmla="*/ 274320 h 530352"/>
              <a:gd name="connsiteX23" fmla="*/ 1069848 w 1257418"/>
              <a:gd name="connsiteY23" fmla="*/ 210312 h 530352"/>
              <a:gd name="connsiteX24" fmla="*/ 1088136 w 1257418"/>
              <a:gd name="connsiteY24" fmla="*/ 182880 h 530352"/>
              <a:gd name="connsiteX25" fmla="*/ 1115568 w 1257418"/>
              <a:gd name="connsiteY25" fmla="*/ 155448 h 530352"/>
              <a:gd name="connsiteX26" fmla="*/ 1179576 w 1257418"/>
              <a:gd name="connsiteY26" fmla="*/ 118872 h 530352"/>
              <a:gd name="connsiteX27" fmla="*/ 1207008 w 1257418"/>
              <a:gd name="connsiteY27" fmla="*/ 109728 h 530352"/>
              <a:gd name="connsiteX28" fmla="*/ 1234440 w 1257418"/>
              <a:gd name="connsiteY28" fmla="*/ 91440 h 530352"/>
              <a:gd name="connsiteX29" fmla="*/ 1243584 w 1257418"/>
              <a:gd name="connsiteY29" fmla="*/ 18288 h 530352"/>
              <a:gd name="connsiteX30" fmla="*/ 1188720 w 1257418"/>
              <a:gd name="connsiteY30" fmla="*/ 0 h 530352"/>
              <a:gd name="connsiteX31" fmla="*/ 1033272 w 1257418"/>
              <a:gd name="connsiteY31" fmla="*/ 9144 h 530352"/>
              <a:gd name="connsiteX32" fmla="*/ 1005840 w 1257418"/>
              <a:gd name="connsiteY32" fmla="*/ 18288 h 530352"/>
              <a:gd name="connsiteX33" fmla="*/ 923544 w 1257418"/>
              <a:gd name="connsiteY33" fmla="*/ 36576 h 530352"/>
              <a:gd name="connsiteX34" fmla="*/ 795528 w 1257418"/>
              <a:gd name="connsiteY34" fmla="*/ 27432 h 530352"/>
              <a:gd name="connsiteX35" fmla="*/ 685800 w 1257418"/>
              <a:gd name="connsiteY35" fmla="*/ 54864 h 530352"/>
              <a:gd name="connsiteX36" fmla="*/ 658368 w 1257418"/>
              <a:gd name="connsiteY36" fmla="*/ 64008 h 530352"/>
              <a:gd name="connsiteX37" fmla="*/ 630936 w 1257418"/>
              <a:gd name="connsiteY37" fmla="*/ 82296 h 530352"/>
              <a:gd name="connsiteX38" fmla="*/ 585216 w 1257418"/>
              <a:gd name="connsiteY38" fmla="*/ 91440 h 530352"/>
              <a:gd name="connsiteX39" fmla="*/ 557784 w 1257418"/>
              <a:gd name="connsiteY39" fmla="*/ 109728 h 530352"/>
              <a:gd name="connsiteX40" fmla="*/ 521208 w 1257418"/>
              <a:gd name="connsiteY40" fmla="*/ 118872 h 530352"/>
              <a:gd name="connsiteX41" fmla="*/ 466344 w 1257418"/>
              <a:gd name="connsiteY41" fmla="*/ 137160 h 530352"/>
              <a:gd name="connsiteX42" fmla="*/ 438912 w 1257418"/>
              <a:gd name="connsiteY42" fmla="*/ 146304 h 530352"/>
              <a:gd name="connsiteX43" fmla="*/ 274320 w 1257418"/>
              <a:gd name="connsiteY43" fmla="*/ 137160 h 530352"/>
              <a:gd name="connsiteX44" fmla="*/ 237744 w 1257418"/>
              <a:gd name="connsiteY44" fmla="*/ 128016 h 530352"/>
              <a:gd name="connsiteX45" fmla="*/ 182880 w 1257418"/>
              <a:gd name="connsiteY45" fmla="*/ 109728 h 530352"/>
              <a:gd name="connsiteX46" fmla="*/ 155448 w 1257418"/>
              <a:gd name="connsiteY46" fmla="*/ 137160 h 53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57418" h="530352">
                <a:moveTo>
                  <a:pt x="155448" y="137160"/>
                </a:moveTo>
                <a:cubicBezTo>
                  <a:pt x="143256" y="152400"/>
                  <a:pt x="132672" y="169080"/>
                  <a:pt x="118872" y="182880"/>
                </a:cubicBezTo>
                <a:cubicBezTo>
                  <a:pt x="111101" y="190651"/>
                  <a:pt x="99883" y="194133"/>
                  <a:pt x="91440" y="201168"/>
                </a:cubicBezTo>
                <a:cubicBezTo>
                  <a:pt x="65038" y="223170"/>
                  <a:pt x="63702" y="229059"/>
                  <a:pt x="45720" y="256032"/>
                </a:cubicBezTo>
                <a:cubicBezTo>
                  <a:pt x="42672" y="271272"/>
                  <a:pt x="41491" y="287008"/>
                  <a:pt x="36576" y="301752"/>
                </a:cubicBezTo>
                <a:cubicBezTo>
                  <a:pt x="28842" y="324955"/>
                  <a:pt x="13378" y="345693"/>
                  <a:pt x="0" y="365760"/>
                </a:cubicBezTo>
                <a:cubicBezTo>
                  <a:pt x="3048" y="377952"/>
                  <a:pt x="2909" y="391425"/>
                  <a:pt x="9144" y="402336"/>
                </a:cubicBezTo>
                <a:cubicBezTo>
                  <a:pt x="31615" y="441660"/>
                  <a:pt x="57443" y="433519"/>
                  <a:pt x="100584" y="438912"/>
                </a:cubicBezTo>
                <a:cubicBezTo>
                  <a:pt x="127972" y="442335"/>
                  <a:pt x="155448" y="445008"/>
                  <a:pt x="182880" y="448056"/>
                </a:cubicBezTo>
                <a:cubicBezTo>
                  <a:pt x="192024" y="451104"/>
                  <a:pt x="202292" y="451853"/>
                  <a:pt x="210312" y="457200"/>
                </a:cubicBezTo>
                <a:cubicBezTo>
                  <a:pt x="255252" y="487160"/>
                  <a:pt x="222296" y="478328"/>
                  <a:pt x="256032" y="512064"/>
                </a:cubicBezTo>
                <a:cubicBezTo>
                  <a:pt x="263803" y="519835"/>
                  <a:pt x="274320" y="524256"/>
                  <a:pt x="283464" y="530352"/>
                </a:cubicBezTo>
                <a:cubicBezTo>
                  <a:pt x="307848" y="527304"/>
                  <a:pt x="332908" y="527674"/>
                  <a:pt x="356616" y="521208"/>
                </a:cubicBezTo>
                <a:cubicBezTo>
                  <a:pt x="403983" y="508290"/>
                  <a:pt x="363172" y="496997"/>
                  <a:pt x="411480" y="493776"/>
                </a:cubicBezTo>
                <a:cubicBezTo>
                  <a:pt x="493650" y="488298"/>
                  <a:pt x="576072" y="487680"/>
                  <a:pt x="658368" y="484632"/>
                </a:cubicBezTo>
                <a:cubicBezTo>
                  <a:pt x="727319" y="461648"/>
                  <a:pt x="642328" y="492652"/>
                  <a:pt x="713232" y="457200"/>
                </a:cubicBezTo>
                <a:cubicBezTo>
                  <a:pt x="728597" y="449517"/>
                  <a:pt x="762591" y="443307"/>
                  <a:pt x="777240" y="438912"/>
                </a:cubicBezTo>
                <a:cubicBezTo>
                  <a:pt x="795704" y="433373"/>
                  <a:pt x="813816" y="426720"/>
                  <a:pt x="832104" y="420624"/>
                </a:cubicBezTo>
                <a:cubicBezTo>
                  <a:pt x="841248" y="417576"/>
                  <a:pt x="850185" y="413818"/>
                  <a:pt x="859536" y="411480"/>
                </a:cubicBezTo>
                <a:cubicBezTo>
                  <a:pt x="911190" y="398567"/>
                  <a:pt x="883789" y="404801"/>
                  <a:pt x="941832" y="393192"/>
                </a:cubicBezTo>
                <a:cubicBezTo>
                  <a:pt x="950976" y="387096"/>
                  <a:pt x="959434" y="379819"/>
                  <a:pt x="969264" y="374904"/>
                </a:cubicBezTo>
                <a:cubicBezTo>
                  <a:pt x="1004971" y="357051"/>
                  <a:pt x="995238" y="378774"/>
                  <a:pt x="1024128" y="338328"/>
                </a:cubicBezTo>
                <a:cubicBezTo>
                  <a:pt x="1035739" y="322072"/>
                  <a:pt x="1045875" y="294219"/>
                  <a:pt x="1051560" y="274320"/>
                </a:cubicBezTo>
                <a:cubicBezTo>
                  <a:pt x="1055466" y="260648"/>
                  <a:pt x="1062540" y="224928"/>
                  <a:pt x="1069848" y="210312"/>
                </a:cubicBezTo>
                <a:cubicBezTo>
                  <a:pt x="1074763" y="200482"/>
                  <a:pt x="1081101" y="191323"/>
                  <a:pt x="1088136" y="182880"/>
                </a:cubicBezTo>
                <a:cubicBezTo>
                  <a:pt x="1096415" y="172946"/>
                  <a:pt x="1105634" y="163727"/>
                  <a:pt x="1115568" y="155448"/>
                </a:cubicBezTo>
                <a:cubicBezTo>
                  <a:pt x="1131774" y="141943"/>
                  <a:pt x="1161163" y="126763"/>
                  <a:pt x="1179576" y="118872"/>
                </a:cubicBezTo>
                <a:cubicBezTo>
                  <a:pt x="1188435" y="115075"/>
                  <a:pt x="1198387" y="114039"/>
                  <a:pt x="1207008" y="109728"/>
                </a:cubicBezTo>
                <a:cubicBezTo>
                  <a:pt x="1216838" y="104813"/>
                  <a:pt x="1225296" y="97536"/>
                  <a:pt x="1234440" y="91440"/>
                </a:cubicBezTo>
                <a:cubicBezTo>
                  <a:pt x="1248565" y="70252"/>
                  <a:pt x="1272962" y="47666"/>
                  <a:pt x="1243584" y="18288"/>
                </a:cubicBezTo>
                <a:cubicBezTo>
                  <a:pt x="1229953" y="4657"/>
                  <a:pt x="1188720" y="0"/>
                  <a:pt x="1188720" y="0"/>
                </a:cubicBezTo>
                <a:cubicBezTo>
                  <a:pt x="1136904" y="3048"/>
                  <a:pt x="1084920" y="3979"/>
                  <a:pt x="1033272" y="9144"/>
                </a:cubicBezTo>
                <a:cubicBezTo>
                  <a:pt x="1023681" y="10103"/>
                  <a:pt x="1015249" y="16197"/>
                  <a:pt x="1005840" y="18288"/>
                </a:cubicBezTo>
                <a:cubicBezTo>
                  <a:pt x="909283" y="39745"/>
                  <a:pt x="985297" y="15992"/>
                  <a:pt x="923544" y="36576"/>
                </a:cubicBezTo>
                <a:cubicBezTo>
                  <a:pt x="880872" y="33528"/>
                  <a:pt x="838309" y="27432"/>
                  <a:pt x="795528" y="27432"/>
                </a:cubicBezTo>
                <a:cubicBezTo>
                  <a:pt x="758589" y="27432"/>
                  <a:pt x="719845" y="43516"/>
                  <a:pt x="685800" y="54864"/>
                </a:cubicBezTo>
                <a:cubicBezTo>
                  <a:pt x="676656" y="57912"/>
                  <a:pt x="666388" y="58661"/>
                  <a:pt x="658368" y="64008"/>
                </a:cubicBezTo>
                <a:cubicBezTo>
                  <a:pt x="649224" y="70104"/>
                  <a:pt x="641226" y="78437"/>
                  <a:pt x="630936" y="82296"/>
                </a:cubicBezTo>
                <a:cubicBezTo>
                  <a:pt x="616384" y="87753"/>
                  <a:pt x="600456" y="88392"/>
                  <a:pt x="585216" y="91440"/>
                </a:cubicBezTo>
                <a:cubicBezTo>
                  <a:pt x="576072" y="97536"/>
                  <a:pt x="567885" y="105399"/>
                  <a:pt x="557784" y="109728"/>
                </a:cubicBezTo>
                <a:cubicBezTo>
                  <a:pt x="546233" y="114678"/>
                  <a:pt x="533245" y="115261"/>
                  <a:pt x="521208" y="118872"/>
                </a:cubicBezTo>
                <a:cubicBezTo>
                  <a:pt x="502744" y="124411"/>
                  <a:pt x="484632" y="131064"/>
                  <a:pt x="466344" y="137160"/>
                </a:cubicBezTo>
                <a:lnTo>
                  <a:pt x="438912" y="146304"/>
                </a:lnTo>
                <a:cubicBezTo>
                  <a:pt x="384048" y="143256"/>
                  <a:pt x="329043" y="142135"/>
                  <a:pt x="274320" y="137160"/>
                </a:cubicBezTo>
                <a:cubicBezTo>
                  <a:pt x="261804" y="136022"/>
                  <a:pt x="249781" y="131627"/>
                  <a:pt x="237744" y="128016"/>
                </a:cubicBezTo>
                <a:cubicBezTo>
                  <a:pt x="219280" y="122477"/>
                  <a:pt x="196511" y="96097"/>
                  <a:pt x="182880" y="109728"/>
                </a:cubicBezTo>
                <a:lnTo>
                  <a:pt x="155448" y="13716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ostoručno: oblik 20">
            <a:extLst>
              <a:ext uri="{FF2B5EF4-FFF2-40B4-BE49-F238E27FC236}">
                <a16:creationId xmlns:a16="http://schemas.microsoft.com/office/drawing/2014/main" id="{BD5A4F41-F91F-4F60-8DCB-48336EC3E30F}"/>
              </a:ext>
            </a:extLst>
          </p:cNvPr>
          <p:cNvSpPr/>
          <p:nvPr/>
        </p:nvSpPr>
        <p:spPr>
          <a:xfrm>
            <a:off x="6499798" y="4224528"/>
            <a:ext cx="1638362" cy="896112"/>
          </a:xfrm>
          <a:custGeom>
            <a:avLst/>
            <a:gdLst>
              <a:gd name="connsiteX0" fmla="*/ 1586 w 1638362"/>
              <a:gd name="connsiteY0" fmla="*/ 539496 h 896112"/>
              <a:gd name="connsiteX1" fmla="*/ 10730 w 1638362"/>
              <a:gd name="connsiteY1" fmla="*/ 585216 h 896112"/>
              <a:gd name="connsiteX2" fmla="*/ 65594 w 1638362"/>
              <a:gd name="connsiteY2" fmla="*/ 612648 h 896112"/>
              <a:gd name="connsiteX3" fmla="*/ 120458 w 1638362"/>
              <a:gd name="connsiteY3" fmla="*/ 640080 h 896112"/>
              <a:gd name="connsiteX4" fmla="*/ 211898 w 1638362"/>
              <a:gd name="connsiteY4" fmla="*/ 731520 h 896112"/>
              <a:gd name="connsiteX5" fmla="*/ 239330 w 1638362"/>
              <a:gd name="connsiteY5" fmla="*/ 758952 h 896112"/>
              <a:gd name="connsiteX6" fmla="*/ 257618 w 1638362"/>
              <a:gd name="connsiteY6" fmla="*/ 786384 h 896112"/>
              <a:gd name="connsiteX7" fmla="*/ 285050 w 1638362"/>
              <a:gd name="connsiteY7" fmla="*/ 795528 h 896112"/>
              <a:gd name="connsiteX8" fmla="*/ 358202 w 1638362"/>
              <a:gd name="connsiteY8" fmla="*/ 786384 h 896112"/>
              <a:gd name="connsiteX9" fmla="*/ 394778 w 1638362"/>
              <a:gd name="connsiteY9" fmla="*/ 777240 h 896112"/>
              <a:gd name="connsiteX10" fmla="*/ 440498 w 1638362"/>
              <a:gd name="connsiteY10" fmla="*/ 795528 h 896112"/>
              <a:gd name="connsiteX11" fmla="*/ 467930 w 1638362"/>
              <a:gd name="connsiteY11" fmla="*/ 804672 h 896112"/>
              <a:gd name="connsiteX12" fmla="*/ 531938 w 1638362"/>
              <a:gd name="connsiteY12" fmla="*/ 813816 h 896112"/>
              <a:gd name="connsiteX13" fmla="*/ 559370 w 1638362"/>
              <a:gd name="connsiteY13" fmla="*/ 841248 h 896112"/>
              <a:gd name="connsiteX14" fmla="*/ 577658 w 1638362"/>
              <a:gd name="connsiteY14" fmla="*/ 868680 h 896112"/>
              <a:gd name="connsiteX15" fmla="*/ 614234 w 1638362"/>
              <a:gd name="connsiteY15" fmla="*/ 877824 h 896112"/>
              <a:gd name="connsiteX16" fmla="*/ 705674 w 1638362"/>
              <a:gd name="connsiteY16" fmla="*/ 896112 h 896112"/>
              <a:gd name="connsiteX17" fmla="*/ 787970 w 1638362"/>
              <a:gd name="connsiteY17" fmla="*/ 886968 h 896112"/>
              <a:gd name="connsiteX18" fmla="*/ 934274 w 1638362"/>
              <a:gd name="connsiteY18" fmla="*/ 868680 h 896112"/>
              <a:gd name="connsiteX19" fmla="*/ 1181162 w 1638362"/>
              <a:gd name="connsiteY19" fmla="*/ 859536 h 896112"/>
              <a:gd name="connsiteX20" fmla="*/ 1217738 w 1638362"/>
              <a:gd name="connsiteY20" fmla="*/ 850392 h 896112"/>
              <a:gd name="connsiteX21" fmla="*/ 1272602 w 1638362"/>
              <a:gd name="connsiteY21" fmla="*/ 813816 h 896112"/>
              <a:gd name="connsiteX22" fmla="*/ 1327466 w 1638362"/>
              <a:gd name="connsiteY22" fmla="*/ 795528 h 896112"/>
              <a:gd name="connsiteX23" fmla="*/ 1354898 w 1638362"/>
              <a:gd name="connsiteY23" fmla="*/ 786384 h 896112"/>
              <a:gd name="connsiteX24" fmla="*/ 1610930 w 1638362"/>
              <a:gd name="connsiteY24" fmla="*/ 786384 h 896112"/>
              <a:gd name="connsiteX25" fmla="*/ 1620074 w 1638362"/>
              <a:gd name="connsiteY25" fmla="*/ 758952 h 896112"/>
              <a:gd name="connsiteX26" fmla="*/ 1638362 w 1638362"/>
              <a:gd name="connsiteY26" fmla="*/ 685800 h 896112"/>
              <a:gd name="connsiteX27" fmla="*/ 1620074 w 1638362"/>
              <a:gd name="connsiteY27" fmla="*/ 630936 h 896112"/>
              <a:gd name="connsiteX28" fmla="*/ 1610930 w 1638362"/>
              <a:gd name="connsiteY28" fmla="*/ 594360 h 896112"/>
              <a:gd name="connsiteX29" fmla="*/ 1556066 w 1638362"/>
              <a:gd name="connsiteY29" fmla="*/ 557784 h 896112"/>
              <a:gd name="connsiteX30" fmla="*/ 1501202 w 1638362"/>
              <a:gd name="connsiteY30" fmla="*/ 530352 h 896112"/>
              <a:gd name="connsiteX31" fmla="*/ 1473770 w 1638362"/>
              <a:gd name="connsiteY31" fmla="*/ 502920 h 896112"/>
              <a:gd name="connsiteX32" fmla="*/ 1455482 w 1638362"/>
              <a:gd name="connsiteY32" fmla="*/ 448056 h 896112"/>
              <a:gd name="connsiteX33" fmla="*/ 1446338 w 1638362"/>
              <a:gd name="connsiteY33" fmla="*/ 420624 h 896112"/>
              <a:gd name="connsiteX34" fmla="*/ 1437194 w 1638362"/>
              <a:gd name="connsiteY34" fmla="*/ 393192 h 896112"/>
              <a:gd name="connsiteX35" fmla="*/ 1428050 w 1638362"/>
              <a:gd name="connsiteY35" fmla="*/ 365760 h 896112"/>
              <a:gd name="connsiteX36" fmla="*/ 1418906 w 1638362"/>
              <a:gd name="connsiteY36" fmla="*/ 301752 h 896112"/>
              <a:gd name="connsiteX37" fmla="*/ 1354898 w 1638362"/>
              <a:gd name="connsiteY37" fmla="*/ 237744 h 896112"/>
              <a:gd name="connsiteX38" fmla="*/ 1327466 w 1638362"/>
              <a:gd name="connsiteY38" fmla="*/ 219456 h 896112"/>
              <a:gd name="connsiteX39" fmla="*/ 1272602 w 1638362"/>
              <a:gd name="connsiteY39" fmla="*/ 201168 h 896112"/>
              <a:gd name="connsiteX40" fmla="*/ 1245170 w 1638362"/>
              <a:gd name="connsiteY40" fmla="*/ 182880 h 896112"/>
              <a:gd name="connsiteX41" fmla="*/ 1208594 w 1638362"/>
              <a:gd name="connsiteY41" fmla="*/ 164592 h 896112"/>
              <a:gd name="connsiteX42" fmla="*/ 1126298 w 1638362"/>
              <a:gd name="connsiteY42" fmla="*/ 100584 h 896112"/>
              <a:gd name="connsiteX43" fmla="*/ 1071434 w 1638362"/>
              <a:gd name="connsiteY43" fmla="*/ 73152 h 896112"/>
              <a:gd name="connsiteX44" fmla="*/ 1053146 w 1638362"/>
              <a:gd name="connsiteY44" fmla="*/ 9144 h 896112"/>
              <a:gd name="connsiteX45" fmla="*/ 1025714 w 1638362"/>
              <a:gd name="connsiteY45" fmla="*/ 0 h 896112"/>
              <a:gd name="connsiteX46" fmla="*/ 925130 w 1638362"/>
              <a:gd name="connsiteY46" fmla="*/ 9144 h 896112"/>
              <a:gd name="connsiteX47" fmla="*/ 833690 w 1638362"/>
              <a:gd name="connsiteY47" fmla="*/ 82296 h 896112"/>
              <a:gd name="connsiteX48" fmla="*/ 733106 w 1638362"/>
              <a:gd name="connsiteY48" fmla="*/ 109728 h 896112"/>
              <a:gd name="connsiteX49" fmla="*/ 705674 w 1638362"/>
              <a:gd name="connsiteY49" fmla="*/ 118872 h 896112"/>
              <a:gd name="connsiteX50" fmla="*/ 394778 w 1638362"/>
              <a:gd name="connsiteY50" fmla="*/ 128016 h 896112"/>
              <a:gd name="connsiteX51" fmla="*/ 358202 w 1638362"/>
              <a:gd name="connsiteY51" fmla="*/ 182880 h 896112"/>
              <a:gd name="connsiteX52" fmla="*/ 330770 w 1638362"/>
              <a:gd name="connsiteY52" fmla="*/ 210312 h 896112"/>
              <a:gd name="connsiteX53" fmla="*/ 275906 w 1638362"/>
              <a:gd name="connsiteY53" fmla="*/ 246888 h 896112"/>
              <a:gd name="connsiteX54" fmla="*/ 248474 w 1638362"/>
              <a:gd name="connsiteY54" fmla="*/ 265176 h 896112"/>
              <a:gd name="connsiteX55" fmla="*/ 230186 w 1638362"/>
              <a:gd name="connsiteY55" fmla="*/ 301752 h 896112"/>
              <a:gd name="connsiteX56" fmla="*/ 193610 w 1638362"/>
              <a:gd name="connsiteY56" fmla="*/ 384048 h 896112"/>
              <a:gd name="connsiteX57" fmla="*/ 138746 w 1638362"/>
              <a:gd name="connsiteY57" fmla="*/ 411480 h 896112"/>
              <a:gd name="connsiteX58" fmla="*/ 111314 w 1638362"/>
              <a:gd name="connsiteY58" fmla="*/ 438912 h 896112"/>
              <a:gd name="connsiteX59" fmla="*/ 102170 w 1638362"/>
              <a:gd name="connsiteY59" fmla="*/ 466344 h 896112"/>
              <a:gd name="connsiteX60" fmla="*/ 74738 w 1638362"/>
              <a:gd name="connsiteY60" fmla="*/ 475488 h 896112"/>
              <a:gd name="connsiteX61" fmla="*/ 38162 w 1638362"/>
              <a:gd name="connsiteY61" fmla="*/ 493776 h 896112"/>
              <a:gd name="connsiteX62" fmla="*/ 1586 w 1638362"/>
              <a:gd name="connsiteY62" fmla="*/ 539496 h 89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38362" h="896112">
                <a:moveTo>
                  <a:pt x="1586" y="539496"/>
                </a:moveTo>
                <a:cubicBezTo>
                  <a:pt x="-2986" y="554736"/>
                  <a:pt x="3019" y="571722"/>
                  <a:pt x="10730" y="585216"/>
                </a:cubicBezTo>
                <a:cubicBezTo>
                  <a:pt x="21212" y="603560"/>
                  <a:pt x="49636" y="604669"/>
                  <a:pt x="65594" y="612648"/>
                </a:cubicBezTo>
                <a:cubicBezTo>
                  <a:pt x="136498" y="648100"/>
                  <a:pt x="51507" y="617096"/>
                  <a:pt x="120458" y="640080"/>
                </a:cubicBezTo>
                <a:cubicBezTo>
                  <a:pt x="217994" y="786384"/>
                  <a:pt x="89978" y="609600"/>
                  <a:pt x="211898" y="731520"/>
                </a:cubicBezTo>
                <a:cubicBezTo>
                  <a:pt x="221042" y="740664"/>
                  <a:pt x="231051" y="749018"/>
                  <a:pt x="239330" y="758952"/>
                </a:cubicBezTo>
                <a:cubicBezTo>
                  <a:pt x="246365" y="767395"/>
                  <a:pt x="249036" y="779519"/>
                  <a:pt x="257618" y="786384"/>
                </a:cubicBezTo>
                <a:cubicBezTo>
                  <a:pt x="265144" y="792405"/>
                  <a:pt x="275906" y="792480"/>
                  <a:pt x="285050" y="795528"/>
                </a:cubicBezTo>
                <a:cubicBezTo>
                  <a:pt x="309434" y="792480"/>
                  <a:pt x="333963" y="790424"/>
                  <a:pt x="358202" y="786384"/>
                </a:cubicBezTo>
                <a:cubicBezTo>
                  <a:pt x="370598" y="784318"/>
                  <a:pt x="382288" y="775852"/>
                  <a:pt x="394778" y="777240"/>
                </a:cubicBezTo>
                <a:cubicBezTo>
                  <a:pt x="411092" y="779053"/>
                  <a:pt x="425129" y="789765"/>
                  <a:pt x="440498" y="795528"/>
                </a:cubicBezTo>
                <a:cubicBezTo>
                  <a:pt x="449523" y="798912"/>
                  <a:pt x="458479" y="802782"/>
                  <a:pt x="467930" y="804672"/>
                </a:cubicBezTo>
                <a:cubicBezTo>
                  <a:pt x="489064" y="808899"/>
                  <a:pt x="510602" y="810768"/>
                  <a:pt x="531938" y="813816"/>
                </a:cubicBezTo>
                <a:cubicBezTo>
                  <a:pt x="541082" y="822960"/>
                  <a:pt x="551091" y="831314"/>
                  <a:pt x="559370" y="841248"/>
                </a:cubicBezTo>
                <a:cubicBezTo>
                  <a:pt x="566405" y="849691"/>
                  <a:pt x="568514" y="862584"/>
                  <a:pt x="577658" y="868680"/>
                </a:cubicBezTo>
                <a:cubicBezTo>
                  <a:pt x="588115" y="875651"/>
                  <a:pt x="602150" y="874372"/>
                  <a:pt x="614234" y="877824"/>
                </a:cubicBezTo>
                <a:cubicBezTo>
                  <a:pt x="678072" y="896063"/>
                  <a:pt x="596438" y="880507"/>
                  <a:pt x="705674" y="896112"/>
                </a:cubicBezTo>
                <a:lnTo>
                  <a:pt x="787970" y="886968"/>
                </a:lnTo>
                <a:cubicBezTo>
                  <a:pt x="837995" y="880715"/>
                  <a:pt x="883455" y="871503"/>
                  <a:pt x="934274" y="868680"/>
                </a:cubicBezTo>
                <a:cubicBezTo>
                  <a:pt x="1016500" y="864112"/>
                  <a:pt x="1098866" y="862584"/>
                  <a:pt x="1181162" y="859536"/>
                </a:cubicBezTo>
                <a:cubicBezTo>
                  <a:pt x="1193354" y="856488"/>
                  <a:pt x="1206498" y="856012"/>
                  <a:pt x="1217738" y="850392"/>
                </a:cubicBezTo>
                <a:cubicBezTo>
                  <a:pt x="1237397" y="840562"/>
                  <a:pt x="1251750" y="820767"/>
                  <a:pt x="1272602" y="813816"/>
                </a:cubicBezTo>
                <a:lnTo>
                  <a:pt x="1327466" y="795528"/>
                </a:lnTo>
                <a:lnTo>
                  <a:pt x="1354898" y="786384"/>
                </a:lnTo>
                <a:cubicBezTo>
                  <a:pt x="1452655" y="800349"/>
                  <a:pt x="1485646" y="809163"/>
                  <a:pt x="1610930" y="786384"/>
                </a:cubicBezTo>
                <a:cubicBezTo>
                  <a:pt x="1620413" y="784660"/>
                  <a:pt x="1617736" y="768303"/>
                  <a:pt x="1620074" y="758952"/>
                </a:cubicBezTo>
                <a:lnTo>
                  <a:pt x="1638362" y="685800"/>
                </a:lnTo>
                <a:cubicBezTo>
                  <a:pt x="1632266" y="667512"/>
                  <a:pt x="1624749" y="649638"/>
                  <a:pt x="1620074" y="630936"/>
                </a:cubicBezTo>
                <a:cubicBezTo>
                  <a:pt x="1617026" y="618744"/>
                  <a:pt x="1617165" y="605271"/>
                  <a:pt x="1610930" y="594360"/>
                </a:cubicBezTo>
                <a:cubicBezTo>
                  <a:pt x="1590129" y="557959"/>
                  <a:pt x="1585743" y="572623"/>
                  <a:pt x="1556066" y="557784"/>
                </a:cubicBezTo>
                <a:cubicBezTo>
                  <a:pt x="1485162" y="522332"/>
                  <a:pt x="1570153" y="553336"/>
                  <a:pt x="1501202" y="530352"/>
                </a:cubicBezTo>
                <a:cubicBezTo>
                  <a:pt x="1492058" y="521208"/>
                  <a:pt x="1480050" y="514224"/>
                  <a:pt x="1473770" y="502920"/>
                </a:cubicBezTo>
                <a:cubicBezTo>
                  <a:pt x="1464408" y="486069"/>
                  <a:pt x="1461578" y="466344"/>
                  <a:pt x="1455482" y="448056"/>
                </a:cubicBezTo>
                <a:lnTo>
                  <a:pt x="1446338" y="420624"/>
                </a:lnTo>
                <a:lnTo>
                  <a:pt x="1437194" y="393192"/>
                </a:lnTo>
                <a:lnTo>
                  <a:pt x="1428050" y="365760"/>
                </a:lnTo>
                <a:cubicBezTo>
                  <a:pt x="1425002" y="344424"/>
                  <a:pt x="1426643" y="321868"/>
                  <a:pt x="1418906" y="301752"/>
                </a:cubicBezTo>
                <a:cubicBezTo>
                  <a:pt x="1390205" y="227128"/>
                  <a:pt x="1397384" y="258987"/>
                  <a:pt x="1354898" y="237744"/>
                </a:cubicBezTo>
                <a:cubicBezTo>
                  <a:pt x="1345068" y="232829"/>
                  <a:pt x="1337509" y="223919"/>
                  <a:pt x="1327466" y="219456"/>
                </a:cubicBezTo>
                <a:cubicBezTo>
                  <a:pt x="1309850" y="211627"/>
                  <a:pt x="1288642" y="211861"/>
                  <a:pt x="1272602" y="201168"/>
                </a:cubicBezTo>
                <a:cubicBezTo>
                  <a:pt x="1263458" y="195072"/>
                  <a:pt x="1254712" y="188332"/>
                  <a:pt x="1245170" y="182880"/>
                </a:cubicBezTo>
                <a:cubicBezTo>
                  <a:pt x="1233335" y="176117"/>
                  <a:pt x="1219686" y="172515"/>
                  <a:pt x="1208594" y="164592"/>
                </a:cubicBezTo>
                <a:cubicBezTo>
                  <a:pt x="1167173" y="135006"/>
                  <a:pt x="1189282" y="121579"/>
                  <a:pt x="1126298" y="100584"/>
                </a:cubicBezTo>
                <a:cubicBezTo>
                  <a:pt x="1088440" y="87965"/>
                  <a:pt x="1106886" y="96787"/>
                  <a:pt x="1071434" y="73152"/>
                </a:cubicBezTo>
                <a:cubicBezTo>
                  <a:pt x="1071355" y="72836"/>
                  <a:pt x="1057519" y="13517"/>
                  <a:pt x="1053146" y="9144"/>
                </a:cubicBezTo>
                <a:cubicBezTo>
                  <a:pt x="1046330" y="2328"/>
                  <a:pt x="1034858" y="3048"/>
                  <a:pt x="1025714" y="0"/>
                </a:cubicBezTo>
                <a:cubicBezTo>
                  <a:pt x="992186" y="3048"/>
                  <a:pt x="958142" y="2542"/>
                  <a:pt x="925130" y="9144"/>
                </a:cubicBezTo>
                <a:cubicBezTo>
                  <a:pt x="879523" y="18265"/>
                  <a:pt x="871437" y="57131"/>
                  <a:pt x="833690" y="82296"/>
                </a:cubicBezTo>
                <a:cubicBezTo>
                  <a:pt x="785811" y="114215"/>
                  <a:pt x="817163" y="99221"/>
                  <a:pt x="733106" y="109728"/>
                </a:cubicBezTo>
                <a:cubicBezTo>
                  <a:pt x="723962" y="112776"/>
                  <a:pt x="715299" y="118352"/>
                  <a:pt x="705674" y="118872"/>
                </a:cubicBezTo>
                <a:cubicBezTo>
                  <a:pt x="602148" y="124468"/>
                  <a:pt x="496739" y="109234"/>
                  <a:pt x="394778" y="128016"/>
                </a:cubicBezTo>
                <a:cubicBezTo>
                  <a:pt x="373162" y="131998"/>
                  <a:pt x="373744" y="167338"/>
                  <a:pt x="358202" y="182880"/>
                </a:cubicBezTo>
                <a:cubicBezTo>
                  <a:pt x="349058" y="192024"/>
                  <a:pt x="340978" y="202373"/>
                  <a:pt x="330770" y="210312"/>
                </a:cubicBezTo>
                <a:cubicBezTo>
                  <a:pt x="313420" y="223806"/>
                  <a:pt x="294194" y="234696"/>
                  <a:pt x="275906" y="246888"/>
                </a:cubicBezTo>
                <a:lnTo>
                  <a:pt x="248474" y="265176"/>
                </a:lnTo>
                <a:cubicBezTo>
                  <a:pt x="242378" y="277368"/>
                  <a:pt x="235248" y="289096"/>
                  <a:pt x="230186" y="301752"/>
                </a:cubicBezTo>
                <a:cubicBezTo>
                  <a:pt x="218114" y="331933"/>
                  <a:pt x="217066" y="360592"/>
                  <a:pt x="193610" y="384048"/>
                </a:cubicBezTo>
                <a:cubicBezTo>
                  <a:pt x="175884" y="401774"/>
                  <a:pt x="161057" y="404043"/>
                  <a:pt x="138746" y="411480"/>
                </a:cubicBezTo>
                <a:cubicBezTo>
                  <a:pt x="129602" y="420624"/>
                  <a:pt x="118487" y="428152"/>
                  <a:pt x="111314" y="438912"/>
                </a:cubicBezTo>
                <a:cubicBezTo>
                  <a:pt x="105967" y="446932"/>
                  <a:pt x="108986" y="459528"/>
                  <a:pt x="102170" y="466344"/>
                </a:cubicBezTo>
                <a:cubicBezTo>
                  <a:pt x="95354" y="473160"/>
                  <a:pt x="83597" y="471691"/>
                  <a:pt x="74738" y="475488"/>
                </a:cubicBezTo>
                <a:cubicBezTo>
                  <a:pt x="62209" y="480858"/>
                  <a:pt x="50818" y="488714"/>
                  <a:pt x="38162" y="493776"/>
                </a:cubicBezTo>
                <a:cubicBezTo>
                  <a:pt x="20264" y="500935"/>
                  <a:pt x="6158" y="524256"/>
                  <a:pt x="1586" y="539496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ostoručno: oblik 21">
            <a:extLst>
              <a:ext uri="{FF2B5EF4-FFF2-40B4-BE49-F238E27FC236}">
                <a16:creationId xmlns:a16="http://schemas.microsoft.com/office/drawing/2014/main" id="{8FCB525D-783A-4B36-BF4B-5470D8F48E0C}"/>
              </a:ext>
            </a:extLst>
          </p:cNvPr>
          <p:cNvSpPr/>
          <p:nvPr/>
        </p:nvSpPr>
        <p:spPr>
          <a:xfrm>
            <a:off x="6931152" y="5010912"/>
            <a:ext cx="1453896" cy="539496"/>
          </a:xfrm>
          <a:custGeom>
            <a:avLst/>
            <a:gdLst>
              <a:gd name="connsiteX0" fmla="*/ 1106424 w 1453896"/>
              <a:gd name="connsiteY0" fmla="*/ 27432 h 539496"/>
              <a:gd name="connsiteX1" fmla="*/ 1097280 w 1453896"/>
              <a:gd name="connsiteY1" fmla="*/ 73152 h 539496"/>
              <a:gd name="connsiteX2" fmla="*/ 1088136 w 1453896"/>
              <a:gd name="connsiteY2" fmla="*/ 201168 h 539496"/>
              <a:gd name="connsiteX3" fmla="*/ 1069848 w 1453896"/>
              <a:gd name="connsiteY3" fmla="*/ 228600 h 539496"/>
              <a:gd name="connsiteX4" fmla="*/ 1088136 w 1453896"/>
              <a:gd name="connsiteY4" fmla="*/ 256032 h 539496"/>
              <a:gd name="connsiteX5" fmla="*/ 1097280 w 1453896"/>
              <a:gd name="connsiteY5" fmla="*/ 283464 h 539496"/>
              <a:gd name="connsiteX6" fmla="*/ 1143000 w 1453896"/>
              <a:gd name="connsiteY6" fmla="*/ 338328 h 539496"/>
              <a:gd name="connsiteX7" fmla="*/ 1197864 w 1453896"/>
              <a:gd name="connsiteY7" fmla="*/ 347472 h 539496"/>
              <a:gd name="connsiteX8" fmla="*/ 1271016 w 1453896"/>
              <a:gd name="connsiteY8" fmla="*/ 365760 h 539496"/>
              <a:gd name="connsiteX9" fmla="*/ 1344168 w 1453896"/>
              <a:gd name="connsiteY9" fmla="*/ 384048 h 539496"/>
              <a:gd name="connsiteX10" fmla="*/ 1389888 w 1453896"/>
              <a:gd name="connsiteY10" fmla="*/ 429768 h 539496"/>
              <a:gd name="connsiteX11" fmla="*/ 1399032 w 1453896"/>
              <a:gd name="connsiteY11" fmla="*/ 457200 h 539496"/>
              <a:gd name="connsiteX12" fmla="*/ 1453896 w 1453896"/>
              <a:gd name="connsiteY12" fmla="*/ 466344 h 539496"/>
              <a:gd name="connsiteX13" fmla="*/ 1426464 w 1453896"/>
              <a:gd name="connsiteY13" fmla="*/ 484632 h 539496"/>
              <a:gd name="connsiteX14" fmla="*/ 1344168 w 1453896"/>
              <a:gd name="connsiteY14" fmla="*/ 493776 h 539496"/>
              <a:gd name="connsiteX15" fmla="*/ 1271016 w 1453896"/>
              <a:gd name="connsiteY15" fmla="*/ 502920 h 539496"/>
              <a:gd name="connsiteX16" fmla="*/ 1243584 w 1453896"/>
              <a:gd name="connsiteY16" fmla="*/ 512064 h 539496"/>
              <a:gd name="connsiteX17" fmla="*/ 1161288 w 1453896"/>
              <a:gd name="connsiteY17" fmla="*/ 484632 h 539496"/>
              <a:gd name="connsiteX18" fmla="*/ 1133856 w 1453896"/>
              <a:gd name="connsiteY18" fmla="*/ 457200 h 539496"/>
              <a:gd name="connsiteX19" fmla="*/ 1078992 w 1453896"/>
              <a:gd name="connsiteY19" fmla="*/ 438912 h 539496"/>
              <a:gd name="connsiteX20" fmla="*/ 877824 w 1453896"/>
              <a:gd name="connsiteY20" fmla="*/ 448056 h 539496"/>
              <a:gd name="connsiteX21" fmla="*/ 850392 w 1453896"/>
              <a:gd name="connsiteY21" fmla="*/ 457200 h 539496"/>
              <a:gd name="connsiteX22" fmla="*/ 758952 w 1453896"/>
              <a:gd name="connsiteY22" fmla="*/ 484632 h 539496"/>
              <a:gd name="connsiteX23" fmla="*/ 731520 w 1453896"/>
              <a:gd name="connsiteY23" fmla="*/ 502920 h 539496"/>
              <a:gd name="connsiteX24" fmla="*/ 658368 w 1453896"/>
              <a:gd name="connsiteY24" fmla="*/ 512064 h 539496"/>
              <a:gd name="connsiteX25" fmla="*/ 612648 w 1453896"/>
              <a:gd name="connsiteY25" fmla="*/ 521208 h 539496"/>
              <a:gd name="connsiteX26" fmla="*/ 557784 w 1453896"/>
              <a:gd name="connsiteY26" fmla="*/ 539496 h 539496"/>
              <a:gd name="connsiteX27" fmla="*/ 137160 w 1453896"/>
              <a:gd name="connsiteY27" fmla="*/ 530352 h 539496"/>
              <a:gd name="connsiteX28" fmla="*/ 128016 w 1453896"/>
              <a:gd name="connsiteY28" fmla="*/ 484632 h 539496"/>
              <a:gd name="connsiteX29" fmla="*/ 82296 w 1453896"/>
              <a:gd name="connsiteY29" fmla="*/ 438912 h 539496"/>
              <a:gd name="connsiteX30" fmla="*/ 82296 w 1453896"/>
              <a:gd name="connsiteY30" fmla="*/ 347472 h 539496"/>
              <a:gd name="connsiteX31" fmla="*/ 91440 w 1453896"/>
              <a:gd name="connsiteY31" fmla="*/ 320040 h 539496"/>
              <a:gd name="connsiteX32" fmla="*/ 118872 w 1453896"/>
              <a:gd name="connsiteY32" fmla="*/ 301752 h 539496"/>
              <a:gd name="connsiteX33" fmla="*/ 128016 w 1453896"/>
              <a:gd name="connsiteY33" fmla="*/ 274320 h 539496"/>
              <a:gd name="connsiteX34" fmla="*/ 91440 w 1453896"/>
              <a:gd name="connsiteY34" fmla="*/ 210312 h 539496"/>
              <a:gd name="connsiteX35" fmla="*/ 54864 w 1453896"/>
              <a:gd name="connsiteY35" fmla="*/ 201168 h 539496"/>
              <a:gd name="connsiteX36" fmla="*/ 27432 w 1453896"/>
              <a:gd name="connsiteY36" fmla="*/ 192024 h 539496"/>
              <a:gd name="connsiteX37" fmla="*/ 0 w 1453896"/>
              <a:gd name="connsiteY37" fmla="*/ 173736 h 539496"/>
              <a:gd name="connsiteX38" fmla="*/ 73152 w 1453896"/>
              <a:gd name="connsiteY38" fmla="*/ 64008 h 539496"/>
              <a:gd name="connsiteX39" fmla="*/ 109728 w 1453896"/>
              <a:gd name="connsiteY39" fmla="*/ 73152 h 539496"/>
              <a:gd name="connsiteX40" fmla="*/ 137160 w 1453896"/>
              <a:gd name="connsiteY40" fmla="*/ 91440 h 539496"/>
              <a:gd name="connsiteX41" fmla="*/ 219456 w 1453896"/>
              <a:gd name="connsiteY41" fmla="*/ 100584 h 539496"/>
              <a:gd name="connsiteX42" fmla="*/ 246888 w 1453896"/>
              <a:gd name="connsiteY42" fmla="*/ 109728 h 539496"/>
              <a:gd name="connsiteX43" fmla="*/ 411480 w 1453896"/>
              <a:gd name="connsiteY43" fmla="*/ 100584 h 539496"/>
              <a:gd name="connsiteX44" fmla="*/ 795528 w 1453896"/>
              <a:gd name="connsiteY44" fmla="*/ 91440 h 539496"/>
              <a:gd name="connsiteX45" fmla="*/ 850392 w 1453896"/>
              <a:gd name="connsiteY45" fmla="*/ 54864 h 539496"/>
              <a:gd name="connsiteX46" fmla="*/ 886968 w 1453896"/>
              <a:gd name="connsiteY46" fmla="*/ 45720 h 539496"/>
              <a:gd name="connsiteX47" fmla="*/ 950976 w 1453896"/>
              <a:gd name="connsiteY47" fmla="*/ 18288 h 539496"/>
              <a:gd name="connsiteX48" fmla="*/ 1005840 w 1453896"/>
              <a:gd name="connsiteY48" fmla="*/ 0 h 539496"/>
              <a:gd name="connsiteX49" fmla="*/ 1106424 w 1453896"/>
              <a:gd name="connsiteY49" fmla="*/ 27432 h 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53896" h="539496">
                <a:moveTo>
                  <a:pt x="1106424" y="27432"/>
                </a:moveTo>
                <a:cubicBezTo>
                  <a:pt x="1121664" y="39624"/>
                  <a:pt x="1098907" y="57696"/>
                  <a:pt x="1097280" y="73152"/>
                </a:cubicBezTo>
                <a:cubicBezTo>
                  <a:pt x="1092802" y="115698"/>
                  <a:pt x="1095571" y="159038"/>
                  <a:pt x="1088136" y="201168"/>
                </a:cubicBezTo>
                <a:cubicBezTo>
                  <a:pt x="1086226" y="211990"/>
                  <a:pt x="1075944" y="219456"/>
                  <a:pt x="1069848" y="228600"/>
                </a:cubicBezTo>
                <a:cubicBezTo>
                  <a:pt x="1075944" y="237744"/>
                  <a:pt x="1083221" y="246202"/>
                  <a:pt x="1088136" y="256032"/>
                </a:cubicBezTo>
                <a:cubicBezTo>
                  <a:pt x="1092447" y="264653"/>
                  <a:pt x="1092969" y="274843"/>
                  <a:pt x="1097280" y="283464"/>
                </a:cubicBezTo>
                <a:cubicBezTo>
                  <a:pt x="1103873" y="296649"/>
                  <a:pt x="1130000" y="332550"/>
                  <a:pt x="1143000" y="338328"/>
                </a:cubicBezTo>
                <a:cubicBezTo>
                  <a:pt x="1159942" y="345858"/>
                  <a:pt x="1179623" y="344155"/>
                  <a:pt x="1197864" y="347472"/>
                </a:cubicBezTo>
                <a:cubicBezTo>
                  <a:pt x="1287339" y="363740"/>
                  <a:pt x="1207565" y="348455"/>
                  <a:pt x="1271016" y="365760"/>
                </a:cubicBezTo>
                <a:cubicBezTo>
                  <a:pt x="1295265" y="372373"/>
                  <a:pt x="1344168" y="384048"/>
                  <a:pt x="1344168" y="384048"/>
                </a:cubicBezTo>
                <a:cubicBezTo>
                  <a:pt x="1371600" y="402336"/>
                  <a:pt x="1374648" y="399288"/>
                  <a:pt x="1389888" y="429768"/>
                </a:cubicBezTo>
                <a:cubicBezTo>
                  <a:pt x="1394199" y="438389"/>
                  <a:pt x="1390663" y="452418"/>
                  <a:pt x="1399032" y="457200"/>
                </a:cubicBezTo>
                <a:cubicBezTo>
                  <a:pt x="1415129" y="466399"/>
                  <a:pt x="1435608" y="463296"/>
                  <a:pt x="1453896" y="466344"/>
                </a:cubicBezTo>
                <a:cubicBezTo>
                  <a:pt x="1444752" y="472440"/>
                  <a:pt x="1437126" y="481967"/>
                  <a:pt x="1426464" y="484632"/>
                </a:cubicBezTo>
                <a:cubicBezTo>
                  <a:pt x="1399687" y="491326"/>
                  <a:pt x="1371580" y="490551"/>
                  <a:pt x="1344168" y="493776"/>
                </a:cubicBezTo>
                <a:lnTo>
                  <a:pt x="1271016" y="502920"/>
                </a:lnTo>
                <a:cubicBezTo>
                  <a:pt x="1261872" y="505968"/>
                  <a:pt x="1253223" y="512064"/>
                  <a:pt x="1243584" y="512064"/>
                </a:cubicBezTo>
                <a:cubicBezTo>
                  <a:pt x="1205482" y="512064"/>
                  <a:pt x="1187786" y="506713"/>
                  <a:pt x="1161288" y="484632"/>
                </a:cubicBezTo>
                <a:cubicBezTo>
                  <a:pt x="1151354" y="476353"/>
                  <a:pt x="1145160" y="463480"/>
                  <a:pt x="1133856" y="457200"/>
                </a:cubicBezTo>
                <a:cubicBezTo>
                  <a:pt x="1117005" y="447838"/>
                  <a:pt x="1078992" y="438912"/>
                  <a:pt x="1078992" y="438912"/>
                </a:cubicBezTo>
                <a:cubicBezTo>
                  <a:pt x="1011936" y="441960"/>
                  <a:pt x="944735" y="442703"/>
                  <a:pt x="877824" y="448056"/>
                </a:cubicBezTo>
                <a:cubicBezTo>
                  <a:pt x="868216" y="448825"/>
                  <a:pt x="859660" y="454552"/>
                  <a:pt x="850392" y="457200"/>
                </a:cubicBezTo>
                <a:cubicBezTo>
                  <a:pt x="828029" y="463589"/>
                  <a:pt x="775250" y="473767"/>
                  <a:pt x="758952" y="484632"/>
                </a:cubicBezTo>
                <a:cubicBezTo>
                  <a:pt x="749808" y="490728"/>
                  <a:pt x="742122" y="500028"/>
                  <a:pt x="731520" y="502920"/>
                </a:cubicBezTo>
                <a:cubicBezTo>
                  <a:pt x="707812" y="509386"/>
                  <a:pt x="682656" y="508327"/>
                  <a:pt x="658368" y="512064"/>
                </a:cubicBezTo>
                <a:cubicBezTo>
                  <a:pt x="643007" y="514427"/>
                  <a:pt x="627642" y="517119"/>
                  <a:pt x="612648" y="521208"/>
                </a:cubicBezTo>
                <a:cubicBezTo>
                  <a:pt x="594050" y="526280"/>
                  <a:pt x="557784" y="539496"/>
                  <a:pt x="557784" y="539496"/>
                </a:cubicBezTo>
                <a:lnTo>
                  <a:pt x="137160" y="530352"/>
                </a:lnTo>
                <a:cubicBezTo>
                  <a:pt x="121743" y="528384"/>
                  <a:pt x="133473" y="499184"/>
                  <a:pt x="128016" y="484632"/>
                </a:cubicBezTo>
                <a:cubicBezTo>
                  <a:pt x="117856" y="457539"/>
                  <a:pt x="104648" y="453813"/>
                  <a:pt x="82296" y="438912"/>
                </a:cubicBezTo>
                <a:cubicBezTo>
                  <a:pt x="67511" y="394558"/>
                  <a:pt x="69162" y="413141"/>
                  <a:pt x="82296" y="347472"/>
                </a:cubicBezTo>
                <a:cubicBezTo>
                  <a:pt x="84186" y="338021"/>
                  <a:pt x="85419" y="327566"/>
                  <a:pt x="91440" y="320040"/>
                </a:cubicBezTo>
                <a:cubicBezTo>
                  <a:pt x="98305" y="311458"/>
                  <a:pt x="109728" y="307848"/>
                  <a:pt x="118872" y="301752"/>
                </a:cubicBezTo>
                <a:cubicBezTo>
                  <a:pt x="121920" y="292608"/>
                  <a:pt x="128016" y="283959"/>
                  <a:pt x="128016" y="274320"/>
                </a:cubicBezTo>
                <a:cubicBezTo>
                  <a:pt x="128016" y="247342"/>
                  <a:pt x="115122" y="223845"/>
                  <a:pt x="91440" y="210312"/>
                </a:cubicBezTo>
                <a:cubicBezTo>
                  <a:pt x="80529" y="204077"/>
                  <a:pt x="66948" y="204620"/>
                  <a:pt x="54864" y="201168"/>
                </a:cubicBezTo>
                <a:cubicBezTo>
                  <a:pt x="45596" y="198520"/>
                  <a:pt x="36053" y="196335"/>
                  <a:pt x="27432" y="192024"/>
                </a:cubicBezTo>
                <a:cubicBezTo>
                  <a:pt x="17602" y="187109"/>
                  <a:pt x="9144" y="179832"/>
                  <a:pt x="0" y="173736"/>
                </a:cubicBezTo>
                <a:cubicBezTo>
                  <a:pt x="10234" y="40697"/>
                  <a:pt x="-29892" y="45273"/>
                  <a:pt x="73152" y="64008"/>
                </a:cubicBezTo>
                <a:cubicBezTo>
                  <a:pt x="85517" y="66256"/>
                  <a:pt x="97536" y="70104"/>
                  <a:pt x="109728" y="73152"/>
                </a:cubicBezTo>
                <a:cubicBezTo>
                  <a:pt x="118872" y="79248"/>
                  <a:pt x="126498" y="88775"/>
                  <a:pt x="137160" y="91440"/>
                </a:cubicBezTo>
                <a:cubicBezTo>
                  <a:pt x="163937" y="98134"/>
                  <a:pt x="192231" y="96046"/>
                  <a:pt x="219456" y="100584"/>
                </a:cubicBezTo>
                <a:cubicBezTo>
                  <a:pt x="228963" y="102169"/>
                  <a:pt x="237744" y="106680"/>
                  <a:pt x="246888" y="109728"/>
                </a:cubicBezTo>
                <a:cubicBezTo>
                  <a:pt x="301752" y="106680"/>
                  <a:pt x="356562" y="102415"/>
                  <a:pt x="411480" y="100584"/>
                </a:cubicBezTo>
                <a:lnTo>
                  <a:pt x="795528" y="91440"/>
                </a:lnTo>
                <a:cubicBezTo>
                  <a:pt x="817389" y="89163"/>
                  <a:pt x="829069" y="60195"/>
                  <a:pt x="850392" y="54864"/>
                </a:cubicBezTo>
                <a:lnTo>
                  <a:pt x="886968" y="45720"/>
                </a:lnTo>
                <a:cubicBezTo>
                  <a:pt x="930489" y="16706"/>
                  <a:pt x="897297" y="34392"/>
                  <a:pt x="950976" y="18288"/>
                </a:cubicBezTo>
                <a:cubicBezTo>
                  <a:pt x="969440" y="12749"/>
                  <a:pt x="1005840" y="0"/>
                  <a:pt x="1005840" y="0"/>
                </a:cubicBezTo>
                <a:cubicBezTo>
                  <a:pt x="1076595" y="10108"/>
                  <a:pt x="1091184" y="15240"/>
                  <a:pt x="1106424" y="27432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C11CC2A3-C06C-4C76-B1CE-0C26DB4E08AF}"/>
              </a:ext>
            </a:extLst>
          </p:cNvPr>
          <p:cNvSpPr/>
          <p:nvPr/>
        </p:nvSpPr>
        <p:spPr>
          <a:xfrm>
            <a:off x="249231" y="46523"/>
            <a:ext cx="3323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chemeClr val="accent4"/>
                </a:solidFill>
                <a:effectLst/>
              </a:rPr>
              <a:t>Pad Istoka: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37B58720-2BBE-4A4C-9643-15264C19A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7238"/>
            <a:ext cx="1508760" cy="904147"/>
          </a:xfrm>
          <a:prstGeom prst="rect">
            <a:avLst/>
          </a:prstGeom>
        </p:spPr>
      </p:pic>
      <p:sp>
        <p:nvSpPr>
          <p:cNvPr id="26" name="Oblačić za govor: pravokutnik sa zaobljenim kutovima 25">
            <a:extLst>
              <a:ext uri="{FF2B5EF4-FFF2-40B4-BE49-F238E27FC236}">
                <a16:creationId xmlns:a16="http://schemas.microsoft.com/office/drawing/2014/main" id="{A842BA50-3CFC-473C-8C65-04EDA2E54A4A}"/>
              </a:ext>
            </a:extLst>
          </p:cNvPr>
          <p:cNvSpPr/>
          <p:nvPr/>
        </p:nvSpPr>
        <p:spPr>
          <a:xfrm>
            <a:off x="1938031" y="1137238"/>
            <a:ext cx="1902449" cy="904147"/>
          </a:xfrm>
          <a:prstGeom prst="wedgeRoundRectCallout">
            <a:avLst>
              <a:gd name="adj1" fmla="val -72262"/>
              <a:gd name="adj2" fmla="val 48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Ja izlazim iz SSSR</a:t>
            </a:r>
          </a:p>
          <a:p>
            <a:pPr algn="ctr"/>
            <a:r>
              <a:rPr lang="hr-HR" dirty="0"/>
              <a:t>(11.3.1990.)</a:t>
            </a:r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6A0D78A6-6B2B-42C9-AA7F-81352DEE6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1386"/>
            <a:ext cx="1508760" cy="904147"/>
          </a:xfrm>
          <a:prstGeom prst="rect">
            <a:avLst/>
          </a:prstGeom>
        </p:spPr>
      </p:pic>
      <p:sp>
        <p:nvSpPr>
          <p:cNvPr id="28" name="Oblačić za govor: pravokutnik sa zaobljenim kutovima 27">
            <a:extLst>
              <a:ext uri="{FF2B5EF4-FFF2-40B4-BE49-F238E27FC236}">
                <a16:creationId xmlns:a16="http://schemas.microsoft.com/office/drawing/2014/main" id="{DB676149-E12A-45AE-B02C-86D2E7D03277}"/>
              </a:ext>
            </a:extLst>
          </p:cNvPr>
          <p:cNvSpPr/>
          <p:nvPr/>
        </p:nvSpPr>
        <p:spPr>
          <a:xfrm>
            <a:off x="1911097" y="2043022"/>
            <a:ext cx="1929384" cy="902512"/>
          </a:xfrm>
          <a:prstGeom prst="wedgeRoundRectCallout">
            <a:avLst>
              <a:gd name="adj1" fmla="val -71544"/>
              <a:gd name="adj2" fmla="val 6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Slažem se, brate. Dosta je ovoga.</a:t>
            </a:r>
          </a:p>
          <a:p>
            <a:pPr algn="ctr"/>
            <a:r>
              <a:rPr lang="hr-HR" dirty="0"/>
              <a:t>(30.3.1990.)</a:t>
            </a:r>
          </a:p>
        </p:txBody>
      </p:sp>
      <p:pic>
        <p:nvPicPr>
          <p:cNvPr id="29" name="Slika 28">
            <a:extLst>
              <a:ext uri="{FF2B5EF4-FFF2-40B4-BE49-F238E27FC236}">
                <a16:creationId xmlns:a16="http://schemas.microsoft.com/office/drawing/2014/main" id="{70FBEFD5-6337-459F-8447-93DC27F09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50105"/>
            <a:ext cx="1508760" cy="902512"/>
          </a:xfrm>
          <a:prstGeom prst="rect">
            <a:avLst/>
          </a:prstGeom>
        </p:spPr>
      </p:pic>
      <p:sp>
        <p:nvSpPr>
          <p:cNvPr id="30" name="Oblačić za govor: pravokutnik sa zaobljenim kutovima 29">
            <a:extLst>
              <a:ext uri="{FF2B5EF4-FFF2-40B4-BE49-F238E27FC236}">
                <a16:creationId xmlns:a16="http://schemas.microsoft.com/office/drawing/2014/main" id="{B99031D4-6CEC-4750-94F3-FC09A02A5A2F}"/>
              </a:ext>
            </a:extLst>
          </p:cNvPr>
          <p:cNvSpPr/>
          <p:nvPr/>
        </p:nvSpPr>
        <p:spPr>
          <a:xfrm>
            <a:off x="1911097" y="2950105"/>
            <a:ext cx="1928157" cy="902512"/>
          </a:xfrm>
          <a:prstGeom prst="wedgeRoundRectCallout">
            <a:avLst>
              <a:gd name="adj1" fmla="val -71102"/>
              <a:gd name="adj2" fmla="val 2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 ja.</a:t>
            </a:r>
          </a:p>
          <a:p>
            <a:pPr algn="ctr"/>
            <a:r>
              <a:rPr lang="hr-HR" dirty="0"/>
              <a:t>(30.3.1990.)</a:t>
            </a:r>
          </a:p>
        </p:txBody>
      </p:sp>
      <p:pic>
        <p:nvPicPr>
          <p:cNvPr id="31" name="Slika 30">
            <a:extLst>
              <a:ext uri="{FF2B5EF4-FFF2-40B4-BE49-F238E27FC236}">
                <a16:creationId xmlns:a16="http://schemas.microsoft.com/office/drawing/2014/main" id="{087BF8C1-92C4-40AD-BC2F-B7055714D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35" y="3852617"/>
            <a:ext cx="1060704" cy="530352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F448DF1E-AA1B-4708-B9D8-A77B2F0BB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34" y="4382970"/>
            <a:ext cx="1060704" cy="530352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EE8CF332-9D05-4C7F-ABAF-F86C837905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922466"/>
            <a:ext cx="1060706" cy="530353"/>
          </a:xfrm>
          <a:prstGeom prst="rect">
            <a:avLst/>
          </a:prstGeom>
        </p:spPr>
      </p:pic>
      <p:sp>
        <p:nvSpPr>
          <p:cNvPr id="34" name="Oblačić za govor: pravokutnik 33">
            <a:extLst>
              <a:ext uri="{FF2B5EF4-FFF2-40B4-BE49-F238E27FC236}">
                <a16:creationId xmlns:a16="http://schemas.microsoft.com/office/drawing/2014/main" id="{88C32C51-1342-4446-84AD-A2EC740FEC37}"/>
              </a:ext>
            </a:extLst>
          </p:cNvPr>
          <p:cNvSpPr/>
          <p:nvPr/>
        </p:nvSpPr>
        <p:spPr>
          <a:xfrm>
            <a:off x="1911097" y="3968496"/>
            <a:ext cx="1847087" cy="1417320"/>
          </a:xfrm>
          <a:prstGeom prst="wedgeRectCallout">
            <a:avLst>
              <a:gd name="adj1" fmla="val -90140"/>
              <a:gd name="adj2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 MI!</a:t>
            </a:r>
          </a:p>
          <a:p>
            <a:pPr algn="ctr"/>
            <a:r>
              <a:rPr lang="hr-HR" dirty="0"/>
              <a:t>17.3.1991. referendumi</a:t>
            </a:r>
          </a:p>
        </p:txBody>
      </p:sp>
      <p:pic>
        <p:nvPicPr>
          <p:cNvPr id="35" name="Slika 34">
            <a:extLst>
              <a:ext uri="{FF2B5EF4-FFF2-40B4-BE49-F238E27FC236}">
                <a16:creationId xmlns:a16="http://schemas.microsoft.com/office/drawing/2014/main" id="{4B00E1A1-1C93-43F5-9837-EF1893386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135" y="5451055"/>
            <a:ext cx="2881351" cy="1405137"/>
          </a:xfrm>
          <a:prstGeom prst="rect">
            <a:avLst/>
          </a:prstGeom>
        </p:spPr>
      </p:pic>
      <p:sp>
        <p:nvSpPr>
          <p:cNvPr id="36" name="Oblačić za govor: pravokutnik sa zaobljenim kutovima 35">
            <a:extLst>
              <a:ext uri="{FF2B5EF4-FFF2-40B4-BE49-F238E27FC236}">
                <a16:creationId xmlns:a16="http://schemas.microsoft.com/office/drawing/2014/main" id="{B12DCFC2-D202-494B-A1B3-82BC58320817}"/>
              </a:ext>
            </a:extLst>
          </p:cNvPr>
          <p:cNvSpPr/>
          <p:nvPr/>
        </p:nvSpPr>
        <p:spPr>
          <a:xfrm>
            <a:off x="3236976" y="5385815"/>
            <a:ext cx="2615184" cy="1405137"/>
          </a:xfrm>
          <a:prstGeom prst="wedgeRoundRectCallout">
            <a:avLst>
              <a:gd name="adj1" fmla="val -66038"/>
              <a:gd name="adj2" fmla="val 5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Ja… ja… ja sam pao… raspuštam savez… i blok… sve… sve je </a:t>
            </a:r>
            <a:r>
              <a:rPr lang="hr-HR" dirty="0" err="1"/>
              <a:t>go</a:t>
            </a:r>
            <a:r>
              <a:rPr lang="hr-HR" dirty="0"/>
              <a:t>… gotovo…</a:t>
            </a:r>
          </a:p>
        </p:txBody>
      </p:sp>
    </p:spTree>
    <p:extLst>
      <p:ext uri="{BB962C8B-B14F-4D97-AF65-F5344CB8AC3E}">
        <p14:creationId xmlns:p14="http://schemas.microsoft.com/office/powerpoint/2010/main" val="135461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6" grpId="0" animBg="1"/>
      <p:bldP spid="28" grpId="0" animBg="1"/>
      <p:bldP spid="30" grpId="0" animBg="1"/>
      <p:bldP spid="34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A37722B-3AB3-44DF-A76A-61EC5733A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F0810A67-BA75-43C6-9AF1-2C93801BDDD0}"/>
              </a:ext>
            </a:extLst>
          </p:cNvPr>
          <p:cNvSpPr/>
          <p:nvPr/>
        </p:nvSpPr>
        <p:spPr>
          <a:xfrm>
            <a:off x="143969" y="2935224"/>
            <a:ext cx="119040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 Drugog svjetskog rata i podjela na blokove</a:t>
            </a:r>
          </a:p>
        </p:txBody>
      </p:sp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id="{94F9C428-5619-4B38-A091-515D01F75FEB}"/>
              </a:ext>
            </a:extLst>
          </p:cNvPr>
          <p:cNvSpPr/>
          <p:nvPr/>
        </p:nvSpPr>
        <p:spPr>
          <a:xfrm>
            <a:off x="1956816" y="1124712"/>
            <a:ext cx="2423160" cy="8961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Anti-komunizam!</a:t>
            </a:r>
          </a:p>
        </p:txBody>
      </p:sp>
      <p:sp>
        <p:nvSpPr>
          <p:cNvPr id="10" name="Oblačić za govor: pravokutnik sa zaobljenim kutovima 9">
            <a:extLst>
              <a:ext uri="{FF2B5EF4-FFF2-40B4-BE49-F238E27FC236}">
                <a16:creationId xmlns:a16="http://schemas.microsoft.com/office/drawing/2014/main" id="{EDBF87EA-A877-4BE6-9641-4CC0F32CAEE3}"/>
              </a:ext>
            </a:extLst>
          </p:cNvPr>
          <p:cNvSpPr/>
          <p:nvPr/>
        </p:nvSpPr>
        <p:spPr>
          <a:xfrm>
            <a:off x="6096000" y="228600"/>
            <a:ext cx="1996440" cy="8961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Komunizam!</a:t>
            </a:r>
          </a:p>
        </p:txBody>
      </p:sp>
    </p:spTree>
    <p:extLst>
      <p:ext uri="{BB962C8B-B14F-4D97-AF65-F5344CB8AC3E}">
        <p14:creationId xmlns:p14="http://schemas.microsoft.com/office/powerpoint/2010/main" val="3927117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AB8B57-0D3C-4437-B97B-17F6BD98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 ili SSSR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B83C66-B462-4BA4-A825-DB9A884E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Trka u naoružanju i izbijanje kriza i žarišta umalo je uzrokovala treći po redu svjetski rat.</a:t>
            </a:r>
          </a:p>
          <a:p>
            <a:r>
              <a:rPr lang="hr-HR" dirty="0"/>
              <a:t>Mnogi građanski ratovi te krize vođene su u Hladnom ratu.</a:t>
            </a:r>
          </a:p>
          <a:p>
            <a:r>
              <a:rPr lang="hr-HR" dirty="0"/>
              <a:t>Svijet je bio podijeljen na Istok i Zapad.</a:t>
            </a:r>
          </a:p>
          <a:p>
            <a:r>
              <a:rPr lang="hr-HR" dirty="0"/>
              <a:t>Na Istoku su SSSR i Kina kao glavni saveznici ustrojavali komunizam među manjim zemljama.</a:t>
            </a:r>
          </a:p>
          <a:p>
            <a:r>
              <a:rPr lang="hr-HR" dirty="0"/>
              <a:t>Zapad predvođen SAD, Francuskom, Velikom Britanijom te Njemačkom su kapitalističke i demokracijske zemlje.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777491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8166759-562F-4210-9678-5EE92517B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920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979EFCCA-E9C2-4F35-B021-7C969B184080}"/>
              </a:ext>
            </a:extLst>
          </p:cNvPr>
          <p:cNvSpPr/>
          <p:nvPr/>
        </p:nvSpPr>
        <p:spPr>
          <a:xfrm>
            <a:off x="383972" y="119146"/>
            <a:ext cx="79187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Europa i krize nakon Drugog svjetskog rata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1A9269D-C753-4A20-A16D-2F3D2BC2E0AC}"/>
              </a:ext>
            </a:extLst>
          </p:cNvPr>
          <p:cNvSpPr/>
          <p:nvPr/>
        </p:nvSpPr>
        <p:spPr>
          <a:xfrm>
            <a:off x="5601201" y="3182111"/>
            <a:ext cx="16682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€</a:t>
            </a:r>
            <a:r>
              <a:rPr lang="hr-HR" sz="5400" b="1" cap="none" spc="0" dirty="0">
                <a:ln/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↘</a:t>
            </a:r>
            <a:endParaRPr lang="hr-HR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DACE2BB-3A38-472B-9DE6-579E10FCD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346" y="3474467"/>
            <a:ext cx="1274174" cy="92057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4B7A95D-1A70-484F-8965-256F9CDB7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578" y="3383533"/>
            <a:ext cx="1274174" cy="92057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ABDF568-A360-451D-A65D-5CBE48225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115" y="5011537"/>
            <a:ext cx="1274174" cy="92057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150F222-B754-4661-BC88-A8C4E77F3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491" y="4111497"/>
            <a:ext cx="1274174" cy="92057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D73BAD2-8B99-49D2-B816-1E729292A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561" y="4861134"/>
            <a:ext cx="1274174" cy="92057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66A1E7A-F78A-408B-9DDF-FC7F36145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153" y="1572324"/>
            <a:ext cx="1274174" cy="92057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7A906E7-2096-4126-8A2C-06EEF84B8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202" y="3636536"/>
            <a:ext cx="1274174" cy="92057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4FEAED5-B4C6-433F-8209-125F507F5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977" y="3221464"/>
            <a:ext cx="1274174" cy="920576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D68D83B4-B918-434A-A65B-B466E448A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941" y="4543447"/>
            <a:ext cx="1274174" cy="920576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FB5226F9-49A1-45BB-A1A4-EEDAC7DA3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159" y="4034855"/>
            <a:ext cx="1274174" cy="92057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23456499-1653-4B1A-88C1-B8419E20D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531" y="4282733"/>
            <a:ext cx="1274174" cy="920576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2ED96415-A70E-4285-A702-A1C23B89B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96" y="5055637"/>
            <a:ext cx="1274174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0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00327E-2FEA-427D-9117-932756FF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Europske krize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BB3DD4-2D51-4B2B-85FD-F59FF5755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Nakon Drugog svjetskog rata, mnoge krize zadesile su europske i svjetske zemlje.</a:t>
            </a:r>
          </a:p>
          <a:p>
            <a:r>
              <a:rPr lang="hr-HR" dirty="0"/>
              <a:t>Njemačka, Španjolska, Francuska, </a:t>
            </a:r>
            <a:r>
              <a:rPr lang="hr-HR" dirty="0" err="1"/>
              <a:t>Benelux</a:t>
            </a:r>
            <a:r>
              <a:rPr lang="hr-HR" dirty="0"/>
              <a:t>, Italija, Jugoslavija, Njemačka (obje), Norveška, Rumunjska, Poljska, Bugarska te Čehoslovačka našle su se u krizi te im je ekonomija dosta oslabila.</a:t>
            </a:r>
          </a:p>
          <a:p>
            <a:r>
              <a:rPr lang="hr-HR" dirty="0"/>
              <a:t>Nezadovoljstva građana rasla su iz minute u minutu.</a:t>
            </a:r>
          </a:p>
        </p:txBody>
      </p:sp>
    </p:spTree>
    <p:extLst>
      <p:ext uri="{BB962C8B-B14F-4D97-AF65-F5344CB8AC3E}">
        <p14:creationId xmlns:p14="http://schemas.microsoft.com/office/powerpoint/2010/main" val="34644655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64FD9E6-14EA-4C72-9DBA-AAFF958BC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9241D136-6C50-49B2-BDFB-34D049FE511C}"/>
              </a:ext>
            </a:extLst>
          </p:cNvPr>
          <p:cNvSpPr/>
          <p:nvPr/>
        </p:nvSpPr>
        <p:spPr>
          <a:xfrm>
            <a:off x="4809743" y="3429000"/>
            <a:ext cx="11338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€↗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DE881F9-7AE2-4327-AC8E-3CD9FE38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159" y="4157432"/>
            <a:ext cx="1133954" cy="92057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4541A0D-FA51-4744-8A59-AF21714E0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575" y="4952960"/>
            <a:ext cx="1133954" cy="92057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6BB3764-B3F3-41FA-94DB-99655B01D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951" y="3236856"/>
            <a:ext cx="1133954" cy="92057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998A997-991B-44E3-A5C0-3BB9AF463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671" y="4852376"/>
            <a:ext cx="1133954" cy="92057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8F4E2B6-6C79-472A-ABDB-F4955E46F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813" y="5574752"/>
            <a:ext cx="1133954" cy="92057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EB66768D-379F-4300-8924-E5ABFD47F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997" y="2776568"/>
            <a:ext cx="1133954" cy="920576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BE5AC38-5AF8-46D2-BCE9-162513E47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237" y="2564592"/>
            <a:ext cx="1133954" cy="920576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0DD7ACA0-F48C-42A3-877E-5FFAD3710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548" y="1545336"/>
            <a:ext cx="1133954" cy="92057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D6B7770D-C7E9-4E9E-B3E8-7C65E6C1D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548" y="2499113"/>
            <a:ext cx="1133954" cy="920576"/>
          </a:xfrm>
          <a:prstGeom prst="rect">
            <a:avLst/>
          </a:prstGeom>
        </p:spPr>
      </p:pic>
      <p:sp>
        <p:nvSpPr>
          <p:cNvPr id="18" name="Pravokutnik 17">
            <a:extLst>
              <a:ext uri="{FF2B5EF4-FFF2-40B4-BE49-F238E27FC236}">
                <a16:creationId xmlns:a16="http://schemas.microsoft.com/office/drawing/2014/main" id="{A48DCF82-8AA8-4237-91D7-ECC6303E1953}"/>
              </a:ext>
            </a:extLst>
          </p:cNvPr>
          <p:cNvSpPr/>
          <p:nvPr/>
        </p:nvSpPr>
        <p:spPr>
          <a:xfrm>
            <a:off x="959402" y="-69803"/>
            <a:ext cx="941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Procvat ekonomije zapadnih sila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085BA3C4-41BC-4CD4-B177-76AB8029B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129" y="3134553"/>
            <a:ext cx="1823724" cy="1217777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596CC2F6-977C-4CF2-8209-EDB10FD4E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138043"/>
            <a:ext cx="1869884" cy="1214287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E78CFA4E-2C95-48C1-B550-66478F422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1274" y="3134552"/>
            <a:ext cx="1869883" cy="12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46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1FAB32-CF52-493A-AAEF-5FFD406A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 pomaže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68F119-6D9D-4516-952D-E8F7BF179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Uvidjevši nezadovoljne saveznike, SAD šalje po 2 milijarde dolara svakoj od zemalja Zapadnog bloka. </a:t>
            </a:r>
          </a:p>
          <a:p>
            <a:r>
              <a:rPr lang="hr-HR" dirty="0"/>
              <a:t>Ekonomije procvjetavaju, kapital postaje popularan među narodom.</a:t>
            </a:r>
          </a:p>
          <a:p>
            <a:r>
              <a:rPr lang="hr-HR" dirty="0"/>
              <a:t>SAD je probao privući neke od zemalja s Istočnog bloka, poput Čehoslovačke i Poljske, ali SSSR reagira brzo i sprječava to.</a:t>
            </a:r>
          </a:p>
        </p:txBody>
      </p:sp>
    </p:spTree>
    <p:extLst>
      <p:ext uri="{BB962C8B-B14F-4D97-AF65-F5344CB8AC3E}">
        <p14:creationId xmlns:p14="http://schemas.microsoft.com/office/powerpoint/2010/main" val="405742984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A2CC030-523F-4F8A-BF94-67BD3637C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Strelica: ulijevo 6">
            <a:extLst>
              <a:ext uri="{FF2B5EF4-FFF2-40B4-BE49-F238E27FC236}">
                <a16:creationId xmlns:a16="http://schemas.microsoft.com/office/drawing/2014/main" id="{36BBEB08-AD40-45B9-9322-C52152DDEBB9}"/>
              </a:ext>
            </a:extLst>
          </p:cNvPr>
          <p:cNvSpPr/>
          <p:nvPr/>
        </p:nvSpPr>
        <p:spPr>
          <a:xfrm rot="20524769">
            <a:off x="5316498" y="3568160"/>
            <a:ext cx="952098" cy="301752"/>
          </a:xfrm>
          <a:prstGeom prst="leftArrow">
            <a:avLst>
              <a:gd name="adj1" fmla="val 25758"/>
              <a:gd name="adj2" fmla="val 177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D3C221A-5EE3-49BA-BCD8-BDD4C5254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925" y="4212320"/>
            <a:ext cx="951058" cy="35359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1A690D7-8C2B-4479-85F1-4B86891D8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1240">
            <a:off x="8509975" y="5172440"/>
            <a:ext cx="951058" cy="353599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4254FF41-630E-4E2A-AE74-413F39882C59}"/>
              </a:ext>
            </a:extLst>
          </p:cNvPr>
          <p:cNvSpPr/>
          <p:nvPr/>
        </p:nvSpPr>
        <p:spPr>
          <a:xfrm>
            <a:off x="0" y="0"/>
            <a:ext cx="8302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Masovna kretanja naroda s istoka na zapad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EC53647-6030-4DEB-9850-FE40A76FD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5" y="1857375"/>
            <a:ext cx="1539179" cy="867537"/>
          </a:xfrm>
          <a:prstGeom prst="rect">
            <a:avLst/>
          </a:prstGeom>
        </p:spPr>
      </p:pic>
      <p:sp>
        <p:nvSpPr>
          <p:cNvPr id="12" name="Nasmiješeno lice 11">
            <a:extLst>
              <a:ext uri="{FF2B5EF4-FFF2-40B4-BE49-F238E27FC236}">
                <a16:creationId xmlns:a16="http://schemas.microsoft.com/office/drawing/2014/main" id="{1B21E7EB-14F9-4770-BC76-4A8E6554E19A}"/>
              </a:ext>
            </a:extLst>
          </p:cNvPr>
          <p:cNvSpPr/>
          <p:nvPr/>
        </p:nvSpPr>
        <p:spPr>
          <a:xfrm>
            <a:off x="1929384" y="2093976"/>
            <a:ext cx="530352" cy="52120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1844F87A-D4B5-439E-8A7B-3C65598BC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246" y="2853247"/>
            <a:ext cx="1539180" cy="865789"/>
          </a:xfrm>
          <a:prstGeom prst="rect">
            <a:avLst/>
          </a:prstGeom>
        </p:spPr>
      </p:pic>
      <p:sp>
        <p:nvSpPr>
          <p:cNvPr id="16" name="Nasmiješeno lice 15">
            <a:extLst>
              <a:ext uri="{FF2B5EF4-FFF2-40B4-BE49-F238E27FC236}">
                <a16:creationId xmlns:a16="http://schemas.microsoft.com/office/drawing/2014/main" id="{3E122B8D-D37A-4593-B066-08789DD57CF2}"/>
              </a:ext>
            </a:extLst>
          </p:cNvPr>
          <p:cNvSpPr/>
          <p:nvPr/>
        </p:nvSpPr>
        <p:spPr>
          <a:xfrm>
            <a:off x="9656064" y="3168395"/>
            <a:ext cx="530352" cy="52120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Bločni luk 16">
            <a:extLst>
              <a:ext uri="{FF2B5EF4-FFF2-40B4-BE49-F238E27FC236}">
                <a16:creationId xmlns:a16="http://schemas.microsoft.com/office/drawing/2014/main" id="{BF30AA03-563C-4591-A787-C6A2EEF4D742}"/>
              </a:ext>
            </a:extLst>
          </p:cNvPr>
          <p:cNvSpPr/>
          <p:nvPr/>
        </p:nvSpPr>
        <p:spPr>
          <a:xfrm rot="14197361">
            <a:off x="5130750" y="3442113"/>
            <a:ext cx="2124760" cy="755611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8146D9B4-88B7-4193-B588-2E74CEB90543}"/>
              </a:ext>
            </a:extLst>
          </p:cNvPr>
          <p:cNvSpPr txBox="1"/>
          <p:nvPr/>
        </p:nvSpPr>
        <p:spPr>
          <a:xfrm>
            <a:off x="4242816" y="2853247"/>
            <a:ext cx="105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Blokada</a:t>
            </a:r>
          </a:p>
        </p:txBody>
      </p:sp>
    </p:spTree>
    <p:extLst>
      <p:ext uri="{BB962C8B-B14F-4D97-AF65-F5344CB8AC3E}">
        <p14:creationId xmlns:p14="http://schemas.microsoft.com/office/powerpoint/2010/main" val="2982654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6" grpId="0" animBg="1"/>
      <p:bldP spid="16" grpId="1" animBg="1"/>
      <p:bldP spid="17" grpId="0" animBg="1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544</TotalTime>
  <Words>870</Words>
  <Application>Microsoft Office PowerPoint</Application>
  <PresentationFormat>Široki zaslon</PresentationFormat>
  <Paragraphs>95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Ion</vt:lpstr>
      <vt:lpstr>PowerPoint prezentacija</vt:lpstr>
      <vt:lpstr>Hladni rat</vt:lpstr>
      <vt:lpstr>PowerPoint prezentacija</vt:lpstr>
      <vt:lpstr>SAD ili SSSR</vt:lpstr>
      <vt:lpstr>PowerPoint prezentacija</vt:lpstr>
      <vt:lpstr>Europske krize</vt:lpstr>
      <vt:lpstr>PowerPoint prezentacija</vt:lpstr>
      <vt:lpstr>SAD pomaže</vt:lpstr>
      <vt:lpstr>PowerPoint prezentacija</vt:lpstr>
      <vt:lpstr>SSSR i blokada</vt:lpstr>
      <vt:lpstr>PowerPoint prezentacija</vt:lpstr>
      <vt:lpstr>PowerPoint prezentacija</vt:lpstr>
      <vt:lpstr>SAD i Kina</vt:lpstr>
      <vt:lpstr>PowerPoint prezentacija</vt:lpstr>
      <vt:lpstr>Korejski rat</vt:lpstr>
      <vt:lpstr>PowerPoint prezentacija</vt:lpstr>
      <vt:lpstr>PowerPoint prezentacija</vt:lpstr>
      <vt:lpstr>Trka u naoružanju</vt:lpstr>
      <vt:lpstr>PowerPoint prezentacija</vt:lpstr>
      <vt:lpstr>Berlin</vt:lpstr>
      <vt:lpstr>PowerPoint prezentacija</vt:lpstr>
      <vt:lpstr>PowerPoint prezentacija</vt:lpstr>
      <vt:lpstr>Pad nepremostive barijere</vt:lpstr>
      <vt:lpstr>PowerPoint prezentacija</vt:lpstr>
      <vt:lpstr>PowerPoint prezentacija</vt:lpstr>
      <vt:lpstr>PowerPoint prezentacija</vt:lpstr>
      <vt:lpstr>PowerPoint prezentacija</vt:lpstr>
      <vt:lpstr>Kraj Hladnog rata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ivan ivankovic</dc:creator>
  <cp:lastModifiedBy>ivan ivankovic</cp:lastModifiedBy>
  <cp:revision>44</cp:revision>
  <dcterms:created xsi:type="dcterms:W3CDTF">2020-03-26T12:19:37Z</dcterms:created>
  <dcterms:modified xsi:type="dcterms:W3CDTF">2020-03-26T21:23:51Z</dcterms:modified>
</cp:coreProperties>
</file>