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-7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91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544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997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2534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38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6606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131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788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685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46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225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782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885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582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38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525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746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79BDEA-4C45-470A-89F2-8C921C35136E}" type="datetimeFigureOut">
              <a:rPr lang="hr-HR" smtClean="0"/>
              <a:pPr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041B-CDE7-42BB-BF30-5F3755474F3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0101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33F5B1-B93D-484C-9002-C752B2D8F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Kviz znanja; Zemlje istočne Europe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8362369-D251-4FC0-AE33-FA76BCB41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236" y="4753068"/>
            <a:ext cx="6394764" cy="1711739"/>
          </a:xfrm>
        </p:spPr>
        <p:txBody>
          <a:bodyPr>
            <a:normAutofit fontScale="55000" lnSpcReduction="20000"/>
          </a:bodyPr>
          <a:lstStyle/>
          <a:p>
            <a:r>
              <a:rPr lang="hr-HR" dirty="0"/>
              <a:t>Učenik: Filip Ivanković</a:t>
            </a:r>
          </a:p>
          <a:p>
            <a:r>
              <a:rPr lang="hr-HR" dirty="0"/>
              <a:t>Nastavnica: Ružica Ćorić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4500" dirty="0">
                <a:hlinkClick r:id="" action="ppaction://hlinkshowjump?jump=nextslide"/>
              </a:rPr>
              <a:t>Započni kviz</a:t>
            </a:r>
            <a:endParaRPr lang="hr-HR" sz="4500" dirty="0"/>
          </a:p>
        </p:txBody>
      </p:sp>
    </p:spTree>
    <p:extLst>
      <p:ext uri="{BB962C8B-B14F-4D97-AF65-F5344CB8AC3E}">
        <p14:creationId xmlns:p14="http://schemas.microsoft.com/office/powerpoint/2010/main" xmlns="" val="31420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4F2624-3C1D-40CF-B948-2350171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Europa od ruskih izvoza najviše ovisi o izvozu: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1D41647-5573-418A-B84C-E8E460B80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Nafte</a:t>
            </a:r>
          </a:p>
          <a:p>
            <a:r>
              <a:rPr lang="hr-HR" dirty="0">
                <a:hlinkClick r:id="rId2" action="ppaction://hlinksldjump"/>
              </a:rPr>
              <a:t>Ruda</a:t>
            </a:r>
            <a:endParaRPr lang="hr-HR" dirty="0"/>
          </a:p>
          <a:p>
            <a:r>
              <a:rPr lang="hr-HR" dirty="0">
                <a:hlinkClick r:id="" action="ppaction://hlinkshowjump?jump=nextslide"/>
              </a:rPr>
              <a:t>Zemnog plina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Pšenica</a:t>
            </a:r>
          </a:p>
          <a:p>
            <a:r>
              <a:rPr lang="hr-HR" dirty="0">
                <a:hlinkClick r:id="rId2" action="ppaction://hlinksldjump"/>
              </a:rPr>
              <a:t>Voća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1906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B6E82F5-0B22-44D1-86CF-4FCED6B264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87168"/>
            <a:ext cx="12192001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0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FCF62E-30C8-401D-B424-C6642860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Što je ZND?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A4A2772-7962-40E0-9419-ABEA5B32C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Zajednica Novostvorenih Država</a:t>
            </a:r>
          </a:p>
          <a:p>
            <a:r>
              <a:rPr lang="hr-HR" dirty="0">
                <a:hlinkClick r:id="rId2" action="ppaction://hlinksldjump"/>
              </a:rPr>
              <a:t>Zajednica Narodne Demokracije</a:t>
            </a:r>
          </a:p>
          <a:p>
            <a:r>
              <a:rPr lang="hr-HR" dirty="0">
                <a:hlinkClick r:id="rId2" action="ppaction://hlinksldjump"/>
              </a:rPr>
              <a:t>Zajednica za Naftna Dobra</a:t>
            </a:r>
            <a:endParaRPr lang="hr-HR" dirty="0"/>
          </a:p>
          <a:p>
            <a:r>
              <a:rPr lang="hr-HR" dirty="0">
                <a:hlinkClick r:id="" action="ppaction://hlinkshowjump?jump=nextslide"/>
              </a:rPr>
              <a:t>Zajednica Neovisnih Država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Zajednička Nova Država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1763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4431A0B-0D00-4755-AD1E-570B053806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939" y="2569464"/>
            <a:ext cx="6941789" cy="42736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C871F3-E953-46ED-A65A-6E72007F51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9464"/>
            <a:ext cx="6076666" cy="42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61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949C88-B2D0-4EF9-8AFE-3CA9BB90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Uz Dnjepar, otkrivena su najveća europska nalazišta: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621EEAF-8E74-40F4-9338-5630B289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Željezne rude</a:t>
            </a:r>
          </a:p>
          <a:p>
            <a:r>
              <a:rPr lang="hr-HR" dirty="0">
                <a:hlinkClick r:id="rId2" action="ppaction://hlinksldjump"/>
              </a:rPr>
              <a:t>Nafte</a:t>
            </a:r>
          </a:p>
          <a:p>
            <a:r>
              <a:rPr lang="hr-HR" dirty="0">
                <a:hlinkClick r:id="rId2" action="ppaction://hlinksldjump"/>
              </a:rPr>
              <a:t>Zemnog plina</a:t>
            </a:r>
            <a:endParaRPr lang="hr-HR" dirty="0"/>
          </a:p>
          <a:p>
            <a:r>
              <a:rPr lang="hr-HR" dirty="0">
                <a:hlinkClick r:id="" action="ppaction://hlinkshowjump?jump=nextslide"/>
              </a:rPr>
              <a:t>Manganove rude</a:t>
            </a:r>
            <a:endParaRPr lang="hr-HR" dirty="0"/>
          </a:p>
          <a:p>
            <a:r>
              <a:rPr lang="hr-HR" dirty="0" err="1">
                <a:hlinkClick r:id="rId2" action="ppaction://hlinksldjump"/>
              </a:rPr>
              <a:t>Emeraldne</a:t>
            </a:r>
            <a:r>
              <a:rPr lang="hr-HR" dirty="0">
                <a:hlinkClick r:id="rId2" action="ppaction://hlinksldjump"/>
              </a:rPr>
              <a:t> rude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8632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72DA691-B04C-4651-BF5E-A36CA9DB70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51176"/>
            <a:ext cx="6096000" cy="43068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8945C79-F5F1-4586-85D5-A0D4A03B67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" y="2551176"/>
            <a:ext cx="6091387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17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43895D-6D58-44DA-95EF-6127A246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 Zbog čega Rusija traži sjedinjenje Krima s Rusijom: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3B899AE-BD39-46C6-8818-48B41E46C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Da bi mogla:</a:t>
            </a:r>
          </a:p>
          <a:p>
            <a:r>
              <a:rPr lang="hr-HR" dirty="0">
                <a:hlinkClick r:id="rId2" action="ppaction://hlinksldjump"/>
              </a:rPr>
              <a:t>Više saditi</a:t>
            </a:r>
          </a:p>
          <a:p>
            <a:r>
              <a:rPr lang="hr-HR" dirty="0">
                <a:hlinkClick r:id="rId2" action="ppaction://hlinksldjump"/>
              </a:rPr>
              <a:t>Napraviti ratnu mornaricu</a:t>
            </a:r>
          </a:p>
          <a:p>
            <a:r>
              <a:rPr lang="hr-HR" dirty="0">
                <a:hlinkClick r:id="rId2" action="ppaction://hlinksldjump"/>
              </a:rPr>
              <a:t>Imati izlaz na more</a:t>
            </a:r>
            <a:endParaRPr lang="hr-HR" dirty="0"/>
          </a:p>
          <a:p>
            <a:r>
              <a:rPr lang="hr-HR" dirty="0">
                <a:hlinkClick r:id="" action="ppaction://hlinkshowjump?jump=nextslide"/>
              </a:rPr>
              <a:t>Zbog tog što je to toplo more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Da bi mogla lakše izvršiti invaziju na Ukrajinu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3756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DB9CB66-C686-4D1C-AC16-E1F6695CCC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6312"/>
            <a:ext cx="6111042" cy="43616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3F24751-DFDB-4733-A10E-BCED54170F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1042" y="2496311"/>
            <a:ext cx="6062354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71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8A319A-DAD0-46D4-AEB3-862E2380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Kako se zvala nekadašnja prašuma u Europi: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EEA8EC-E5D3-48A7-ACF0-D5C4BB4A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8911"/>
          </a:xfrm>
        </p:spPr>
        <p:txBody>
          <a:bodyPr/>
          <a:lstStyle/>
          <a:p>
            <a:r>
              <a:rPr lang="hr-HR" dirty="0" err="1">
                <a:hlinkClick r:id="rId2" action="ppaction://hlinksldjump"/>
              </a:rPr>
              <a:t>Belovaške</a:t>
            </a:r>
            <a:endParaRPr lang="hr-HR" dirty="0">
              <a:hlinkClick r:id="rId2" action="ppaction://hlinksldjump"/>
            </a:endParaRPr>
          </a:p>
          <a:p>
            <a:r>
              <a:rPr lang="hr-HR" dirty="0" err="1">
                <a:hlinkClick r:id="rId2" action="ppaction://hlinksldjump"/>
              </a:rPr>
              <a:t>Baloveška</a:t>
            </a:r>
            <a:endParaRPr lang="hr-HR" dirty="0">
              <a:hlinkClick r:id="rId2" action="ppaction://hlinksldjump"/>
            </a:endParaRPr>
          </a:p>
          <a:p>
            <a:r>
              <a:rPr lang="hr-HR" dirty="0" err="1">
                <a:hlinkClick r:id="rId2" action="ppaction://hlinksldjump"/>
              </a:rPr>
              <a:t>Belovačka</a:t>
            </a:r>
            <a:endParaRPr lang="hr-HR" dirty="0">
              <a:hlinkClick r:id="rId2" action="ppaction://hlinksldjump"/>
            </a:endParaRPr>
          </a:p>
          <a:p>
            <a:r>
              <a:rPr lang="hr-HR" dirty="0" err="1">
                <a:hlinkClick r:id="rId2" action="ppaction://hlinksldjump"/>
              </a:rPr>
              <a:t>Belovaška</a:t>
            </a:r>
            <a:endParaRPr lang="hr-HR" dirty="0">
              <a:hlinkClick r:id="rId2" action="ppaction://hlinksldjump"/>
            </a:endParaRPr>
          </a:p>
          <a:p>
            <a:r>
              <a:rPr lang="hr-HR" dirty="0" err="1">
                <a:hlinkClick r:id="rId2" action="ppaction://hlinksldjump"/>
              </a:rPr>
              <a:t>Balovečka</a:t>
            </a:r>
            <a:endParaRPr lang="hr-HR" dirty="0">
              <a:hlinkClick r:id="rId2" action="ppaction://hlinksldjump"/>
            </a:endParaRPr>
          </a:p>
          <a:p>
            <a:r>
              <a:rPr lang="hr-HR" dirty="0" err="1">
                <a:hlinkClick r:id="rId2" action="ppaction://hlinksldjump"/>
              </a:rPr>
              <a:t>Belovečke</a:t>
            </a:r>
            <a:r>
              <a:rPr lang="hr-HR" dirty="0">
                <a:hlinkClick r:id="rId2" action="ppaction://hlinksldjump"/>
              </a:rPr>
              <a:t> </a:t>
            </a:r>
          </a:p>
          <a:p>
            <a:r>
              <a:rPr lang="hr-HR" dirty="0" err="1">
                <a:hlinkClick r:id="rId2" action="ppaction://hlinksldjump"/>
              </a:rPr>
              <a:t>Beloevška</a:t>
            </a:r>
            <a:endParaRPr lang="hr-HR" dirty="0">
              <a:hlinkClick r:id="rId2" action="ppaction://hlinksldjump"/>
            </a:endParaRPr>
          </a:p>
          <a:p>
            <a:r>
              <a:rPr lang="hr-HR" dirty="0" err="1">
                <a:hlinkClick r:id="rId2" action="ppaction://hlinksldjump"/>
              </a:rPr>
              <a:t>Beloevčka</a:t>
            </a:r>
            <a:endParaRPr lang="hr-HR" dirty="0"/>
          </a:p>
          <a:p>
            <a:r>
              <a:rPr lang="hr-HR" dirty="0" err="1">
                <a:hlinkClick r:id="" action="ppaction://hlinkshowjump?jump=nextslide"/>
              </a:rPr>
              <a:t>Beloveška</a:t>
            </a:r>
            <a:r>
              <a:rPr lang="hr-HR" dirty="0">
                <a:hlinkClick r:id="" action="ppaction://hlinkshowjump?jump=nextslide"/>
              </a:rPr>
              <a:t> 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7307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C674539-DC3A-4DA7-8041-CB1B4B21AB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9813"/>
            <a:ext cx="6096000" cy="433818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8CBF9D3-6BCE-488B-9874-5A486FB43BF4}"/>
              </a:ext>
            </a:extLst>
          </p:cNvPr>
          <p:cNvSpPr txBox="1"/>
          <p:nvPr/>
        </p:nvSpPr>
        <p:spPr>
          <a:xfrm>
            <a:off x="6611112" y="4361688"/>
            <a:ext cx="38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Klub iz obližnjeg grada prašume</a:t>
            </a:r>
          </a:p>
        </p:txBody>
      </p:sp>
    </p:spTree>
    <p:extLst>
      <p:ext uri="{BB962C8B-B14F-4D97-AF65-F5344CB8AC3E}">
        <p14:creationId xmlns:p14="http://schemas.microsoft.com/office/powerpoint/2010/main" xmlns="" val="424308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6B0ACE-9B1D-4A57-8006-CC71F04D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Koje države pripadaju Istoku Europe?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46428B-6082-4835-BAF2-58AFB988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Rusija, Ukrajina, Bjelorusija</a:t>
            </a:r>
            <a:endParaRPr lang="hr-HR" dirty="0"/>
          </a:p>
          <a:p>
            <a:r>
              <a:rPr lang="hr-HR" dirty="0">
                <a:hlinkClick r:id="" action="ppaction://hlinkshowjump?jump=nextslide"/>
              </a:rPr>
              <a:t>Rusija, Ukrajina, Bjelorusija, Moldavija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Rusija, Ukrajina, Bjelorusija, Moldavija, Estonija, Latvija, Litva</a:t>
            </a:r>
          </a:p>
          <a:p>
            <a:r>
              <a:rPr lang="hr-HR" dirty="0">
                <a:hlinkClick r:id="rId2" action="ppaction://hlinksldjump"/>
              </a:rPr>
              <a:t>Rusija, Ukrajina, Bjelorusija, Moldavija, Rumunjska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022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9B7DC8-8E5F-4E12-81A5-BF97ED55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10. Kako se zove ukrajinsko rudarsko-industrijsko područje: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29BEBE5-EBEB-42DE-8543-8E4E497CF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hlinkClick r:id="rId2" action="ppaction://hlinksldjump"/>
              </a:rPr>
              <a:t>Jekaterinsburg</a:t>
            </a:r>
            <a:endParaRPr lang="hr-HR" dirty="0">
              <a:hlinkClick r:id="rId2" action="ppaction://hlinksldjump"/>
            </a:endParaRPr>
          </a:p>
          <a:p>
            <a:r>
              <a:rPr lang="hr-HR" dirty="0" err="1">
                <a:hlinkClick r:id="rId2" action="ppaction://hlinksldjump"/>
              </a:rPr>
              <a:t>Kyev</a:t>
            </a:r>
            <a:endParaRPr lang="hr-HR" dirty="0">
              <a:hlinkClick r:id="rId2" action="ppaction://hlinksldjump"/>
            </a:endParaRPr>
          </a:p>
          <a:p>
            <a:r>
              <a:rPr lang="hr-HR" dirty="0">
                <a:hlinkClick r:id="rId2" action="ppaction://hlinksldjump"/>
              </a:rPr>
              <a:t>Volga</a:t>
            </a:r>
          </a:p>
          <a:p>
            <a:r>
              <a:rPr lang="hr-HR" dirty="0" err="1">
                <a:hlinkClick r:id="rId2" action="ppaction://hlinksldjump"/>
              </a:rPr>
              <a:t>Donec’k</a:t>
            </a:r>
            <a:endParaRPr lang="hr-HR" dirty="0">
              <a:hlinkClick r:id="rId2" action="ppaction://hlinksldjump"/>
            </a:endParaRPr>
          </a:p>
          <a:p>
            <a:r>
              <a:rPr lang="hr-HR" dirty="0" err="1">
                <a:hlinkClick r:id="rId2" action="ppaction://hlinksldjump"/>
              </a:rPr>
              <a:t>Kryvy</a:t>
            </a:r>
            <a:r>
              <a:rPr lang="hr-HR" dirty="0">
                <a:hlinkClick r:id="rId2" action="ppaction://hlinksldjump"/>
              </a:rPr>
              <a:t> </a:t>
            </a:r>
            <a:r>
              <a:rPr lang="hr-HR" dirty="0" err="1">
                <a:hlinkClick r:id="rId2" action="ppaction://hlinksldjump"/>
              </a:rPr>
              <a:t>Rih</a:t>
            </a:r>
            <a:endParaRPr lang="hr-HR" dirty="0"/>
          </a:p>
          <a:p>
            <a:r>
              <a:rPr lang="hr-HR" dirty="0" err="1">
                <a:hlinkClick r:id="" action="ppaction://hlinkshowjump?jump=nextslide"/>
              </a:rPr>
              <a:t>Donbas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Kreč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7460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las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4847E58-2070-4D76-9062-EECC58147C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8881"/>
            <a:ext cx="8482042" cy="43891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608202F-10BF-40DD-8A41-8409B417D9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2042" y="2468881"/>
            <a:ext cx="3709958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63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075F6A-D59D-4238-8E43-0007EC2C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Netočno!</a:t>
            </a:r>
            <a:r>
              <a:rPr lang="hr-HR" dirty="0">
                <a:sym typeface="Wingdings" panose="05000000000000000000" pitchFamily="2" charset="2"/>
              </a:rPr>
              <a:t>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DFE8B7B-5E29-4A0F-B27F-6CD4450C5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firstslide"/>
              </a:rPr>
              <a:t>Ponovo (Na početak)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866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2AF81B-BA65-4D7C-BFCF-FF0A05D4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303055D-ED5F-40BE-BFA7-0031BA9A6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" action="ppaction://hlinkshowjump?jump=firstslide"/>
              </a:rPr>
              <a:t>Ponovo?</a:t>
            </a:r>
            <a:endParaRPr lang="hr-HR" dirty="0"/>
          </a:p>
          <a:p>
            <a:r>
              <a:rPr lang="hr-HR" dirty="0">
                <a:hlinkClick r:id="" action="ppaction://hlinkshowjump?jump=endshow"/>
              </a:rPr>
              <a:t>Kraj!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280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536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31ED0B-B9CE-4AC3-B4B0-2272E6AD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Najveća zemlja na svijetu površinom jest: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02965EE-20A6-488B-B111-C9C61DB9A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" action="ppaction://hlinkshowjump?jump=nextslide"/>
              </a:rPr>
              <a:t>Rusija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Kina</a:t>
            </a:r>
          </a:p>
          <a:p>
            <a:r>
              <a:rPr lang="hr-HR" dirty="0">
                <a:hlinkClick r:id="rId2" action="ppaction://hlinksldjump"/>
              </a:rPr>
              <a:t>Poljska</a:t>
            </a:r>
          </a:p>
          <a:p>
            <a:r>
              <a:rPr lang="hr-HR" dirty="0">
                <a:hlinkClick r:id="rId2" action="ppaction://hlinksldjump"/>
              </a:rPr>
              <a:t>SAD</a:t>
            </a:r>
          </a:p>
          <a:p>
            <a:r>
              <a:rPr lang="hr-HR" dirty="0">
                <a:hlinkClick r:id="rId2" action="ppaction://hlinksldjump"/>
              </a:rPr>
              <a:t>Australija </a:t>
            </a:r>
            <a:endParaRPr lang="hr-HR" dirty="0"/>
          </a:p>
        </p:txBody>
      </p:sp>
      <p:sp>
        <p:nvSpPr>
          <p:cNvPr id="4" name="AutoShape 2" descr="Rusija — Vikipedija, slobodna enciklopedija">
            <a:extLst>
              <a:ext uri="{FF2B5EF4-FFF2-40B4-BE49-F238E27FC236}">
                <a16:creationId xmlns:a16="http://schemas.microsoft.com/office/drawing/2014/main" xmlns="" id="{8CF38A2E-9483-4B4A-A740-865FA590BF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807464"/>
            <a:ext cx="1773936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17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41741B4-2A26-4C19-A7F0-047C2622DA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" y="2460796"/>
            <a:ext cx="12191238" cy="43514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35D4342-D1EA-49DB-9508-9D0A44A6DF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992" y="0"/>
            <a:ext cx="5398008" cy="24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4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C28C08-237B-4FA9-B38C-6909136E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Rusija je jedna od 15 država nastala raspadom: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CBFE97-DFD0-459E-BD67-8598ADC08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Istočnog bloka</a:t>
            </a:r>
          </a:p>
          <a:p>
            <a:r>
              <a:rPr lang="hr-HR" dirty="0">
                <a:hlinkClick r:id="rId2" action="ppaction://hlinksldjump"/>
              </a:rPr>
              <a:t>Hitlerove Njemačke</a:t>
            </a:r>
            <a:endParaRPr lang="hr-HR" dirty="0"/>
          </a:p>
          <a:p>
            <a:r>
              <a:rPr lang="hr-HR" dirty="0">
                <a:hlinkClick r:id="" action="ppaction://hlinkshowjump?jump=nextslide"/>
              </a:rPr>
              <a:t>SSSR</a:t>
            </a:r>
            <a:endParaRPr lang="hr-HR" dirty="0"/>
          </a:p>
          <a:p>
            <a:r>
              <a:rPr lang="hr-HR" dirty="0" err="1">
                <a:hlinkClick r:id="rId2" action="ppaction://hlinksldjump"/>
              </a:rPr>
              <a:t>Quing</a:t>
            </a:r>
            <a:r>
              <a:rPr lang="hr-HR" dirty="0">
                <a:hlinkClick r:id="rId2" action="ppaction://hlinksldjump"/>
              </a:rPr>
              <a:t> Dinastije</a:t>
            </a:r>
          </a:p>
          <a:p>
            <a:r>
              <a:rPr lang="hr-HR" dirty="0">
                <a:hlinkClick r:id="rId2" action="ppaction://hlinksldjump"/>
              </a:rPr>
              <a:t>Jugoslavije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307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D67C9F7-C641-4FF4-BE6D-9B0C6EFE62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78024"/>
            <a:ext cx="12192000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74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9CBDF4-1F9A-412F-93E4-4BE7D8A9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Kako se zove prirodna granica Europe i Azije: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B2ADA0D-6669-4625-8488-1A3A569F1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Sibir</a:t>
            </a:r>
          </a:p>
          <a:p>
            <a:r>
              <a:rPr lang="hr-HR" dirty="0">
                <a:hlinkClick r:id="rId2" action="ppaction://hlinksldjump"/>
              </a:rPr>
              <a:t>Volga</a:t>
            </a:r>
            <a:endParaRPr lang="hr-HR" dirty="0"/>
          </a:p>
          <a:p>
            <a:r>
              <a:rPr lang="hr-HR" dirty="0">
                <a:hlinkClick r:id="" action="ppaction://hlinkshowjump?jump=nextslide"/>
              </a:rPr>
              <a:t>Ural</a:t>
            </a:r>
            <a:endParaRPr lang="hr-HR" dirty="0"/>
          </a:p>
          <a:p>
            <a:r>
              <a:rPr lang="hr-HR" dirty="0">
                <a:hlinkClick r:id="rId2" action="ppaction://hlinksldjump"/>
              </a:rPr>
              <a:t>Sredozemno more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5013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41D762-0291-428D-8BA1-8D8D7E5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TOČNO!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EBF84C-C87C-47B1-B497-43D23B55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hlinkClick r:id="" action="ppaction://hlinkshowjump?jump=nextslide"/>
              </a:rPr>
              <a:t>Sljedeće pitanje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877E17C-E388-4F84-92B7-707BD7F7FD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4310"/>
            <a:ext cx="12192000" cy="43636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67D854E-8EEC-4A35-B7B4-4941FB3DA8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2280" y="5662"/>
            <a:ext cx="5379720" cy="248864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B5F2574-5FC5-4273-905E-DDD9855C1B14}"/>
              </a:ext>
            </a:extLst>
          </p:cNvPr>
          <p:cNvSpPr txBox="1"/>
          <p:nvPr/>
        </p:nvSpPr>
        <p:spPr>
          <a:xfrm rot="18543568">
            <a:off x="7946136" y="946371"/>
            <a:ext cx="7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Ural</a:t>
            </a:r>
          </a:p>
        </p:txBody>
      </p:sp>
    </p:spTree>
    <p:extLst>
      <p:ext uri="{BB962C8B-B14F-4D97-AF65-F5344CB8AC3E}">
        <p14:creationId xmlns:p14="http://schemas.microsoft.com/office/powerpoint/2010/main" xmlns="" val="603176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311</Words>
  <Application>Microsoft Office PowerPoint</Application>
  <PresentationFormat>Prilagođeno</PresentationFormat>
  <Paragraphs>99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Ion</vt:lpstr>
      <vt:lpstr>Kviz znanja; Zemlje istočne Europe</vt:lpstr>
      <vt:lpstr>1. Koje države pripadaju Istoku Europe?</vt:lpstr>
      <vt:lpstr>TOČNO!</vt:lpstr>
      <vt:lpstr>2. Najveća zemlja na svijetu površinom jest:</vt:lpstr>
      <vt:lpstr>TOČNO!</vt:lpstr>
      <vt:lpstr>3. Rusija je jedna od 15 država nastala raspadom:</vt:lpstr>
      <vt:lpstr>TOČNO!</vt:lpstr>
      <vt:lpstr>4. Kako se zove prirodna granica Europe i Azije:</vt:lpstr>
      <vt:lpstr>TOČNO!</vt:lpstr>
      <vt:lpstr>5. Europa od ruskih izvoza najviše ovisi o izvozu:</vt:lpstr>
      <vt:lpstr>TOČNO!</vt:lpstr>
      <vt:lpstr>6. Što je ZND?</vt:lpstr>
      <vt:lpstr>TOČNO!</vt:lpstr>
      <vt:lpstr>7. Uz Dnjepar, otkrivena su najveća europska nalazišta:</vt:lpstr>
      <vt:lpstr>TOČNO!</vt:lpstr>
      <vt:lpstr>8. Zbog čega Rusija traži sjedinjenje Krima s Rusijom:</vt:lpstr>
      <vt:lpstr>TOČNO!</vt:lpstr>
      <vt:lpstr>9. Kako se zvala nekadašnja prašuma u Europi:</vt:lpstr>
      <vt:lpstr>TOČNO!</vt:lpstr>
      <vt:lpstr>10. Kako se zove ukrajinsko rudarsko-industrijsko područje:</vt:lpstr>
      <vt:lpstr>TOČNO!</vt:lpstr>
      <vt:lpstr>Netočno!</vt:lpstr>
      <vt:lpstr>Kraj!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znanja; Zemlje istočne Europe</dc:title>
  <dc:creator>ivan ivankovic</dc:creator>
  <cp:lastModifiedBy>ss</cp:lastModifiedBy>
  <cp:revision>8</cp:revision>
  <dcterms:created xsi:type="dcterms:W3CDTF">2020-03-22T19:52:06Z</dcterms:created>
  <dcterms:modified xsi:type="dcterms:W3CDTF">2020-03-23T14:53:26Z</dcterms:modified>
</cp:coreProperties>
</file>