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106" d="100"/>
          <a:sy n="106" d="100"/>
        </p:scale>
        <p:origin x="-138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BA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hr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BA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534F6C9-89A4-4B3A-9583-CF283219DC10}" type="datetimeFigureOut">
              <a:rPr lang="hr-BA" smtClean="0"/>
              <a:pPr/>
              <a:t>31. 3. 2020.</a:t>
            </a:fld>
            <a:endParaRPr lang="hr-BA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BA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EF42E6-78E5-4DE6-BB1F-2ACE32041F0A}" type="slidenum">
              <a:rPr lang="hr-BA" smtClean="0"/>
              <a:pPr/>
              <a:t>‹#›</a:t>
            </a:fld>
            <a:endParaRPr lang="hr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DD8E1416-0488-4D7F-B34D-1BCDC0486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BA" sz="6500" dirty="0"/>
              <a:t>ODGOVORI NA PITANJA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="" xmlns:a16="http://schemas.microsoft.com/office/drawing/2014/main" id="{C2B20609-31E0-4473-800B-1519971975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BA" sz="4000" dirty="0"/>
              <a:t>Filip Ivanković, 8b</a:t>
            </a:r>
          </a:p>
        </p:txBody>
      </p:sp>
    </p:spTree>
    <p:extLst>
      <p:ext uri="{BB962C8B-B14F-4D97-AF65-F5344CB8AC3E}">
        <p14:creationId xmlns="" xmlns:p14="http://schemas.microsoft.com/office/powerpoint/2010/main" val="134082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54FD50B9-6680-4DAB-AB44-681C2B98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9. Što je korisnik?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9E7D7997-4E81-47AE-85DF-DE7843290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b="1" u="sng" dirty="0"/>
              <a:t>KORISNIK ili CLIENT</a:t>
            </a:r>
            <a:r>
              <a:rPr lang="hr-BA" dirty="0"/>
              <a:t> je računalo koje povremeno koristi usluge poslužitelja.</a:t>
            </a:r>
            <a:endParaRPr lang="hr-BA" b="1" u="sng" dirty="0"/>
          </a:p>
        </p:txBody>
      </p:sp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D7DADACE-7C23-4C1E-B59B-AD1A3FFB49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562" y="3131032"/>
            <a:ext cx="4966047" cy="2909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4691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FEAD1327-B9B9-4D93-B1BA-BD1610E03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10. Što je IP adresa?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BEDFAD4D-3555-4426-8137-26A34CDA2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b="1" u="sng" dirty="0"/>
              <a:t>IP ADRESA </a:t>
            </a:r>
            <a:r>
              <a:rPr lang="hr-BA" dirty="0"/>
              <a:t> je jedinstvena adresa svakog uređaja povezanog na računalnu mrežu. Dakle, svako računalo u mreži pa tako i na internetu mora imati svoju IP (</a:t>
            </a:r>
            <a:r>
              <a:rPr lang="hr-BA" i="1" dirty="0"/>
              <a:t>Internet </a:t>
            </a:r>
            <a:r>
              <a:rPr lang="hr-BA" i="1" dirty="0" err="1"/>
              <a:t>Protocol</a:t>
            </a:r>
            <a:r>
              <a:rPr lang="hr-BA" dirty="0"/>
              <a:t>) adresu. </a:t>
            </a:r>
            <a:endParaRPr lang="hr-BA" b="1" u="sng" dirty="0"/>
          </a:p>
        </p:txBody>
      </p:sp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71157CAE-5411-4D6C-A632-3600FC7273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561521"/>
            <a:ext cx="4876800" cy="29241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3777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4676B1B6-D77C-4B5A-9B4F-AE98E0B6E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11. Kakve sve IP adrese postoje?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3BBE79E5-AA51-476B-B27B-A4F0D3917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/>
              <a:t>IP adrese dijelimo na: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b="1" u="sng" dirty="0"/>
              <a:t>STATIČKE </a:t>
            </a:r>
            <a:r>
              <a:rPr lang="hr-BA" dirty="0"/>
              <a:t> ili nepromjenjive koje najčešće koriste web-poslužitelji. Uvijek ista adresa potreba je zbog nesmetanog pristupanja podataka i uslugama poslužitelja.</a:t>
            </a:r>
            <a:endParaRPr lang="hr-BA" b="1" u="sng" dirty="0"/>
          </a:p>
          <a:p>
            <a:pPr>
              <a:buFont typeface="Wingdings" panose="05000000000000000000" pitchFamily="2" charset="2"/>
              <a:buChar char="q"/>
            </a:pPr>
            <a:r>
              <a:rPr lang="hr-BA" b="1" u="sng" dirty="0"/>
              <a:t>DINAMIČKE  </a:t>
            </a:r>
            <a:r>
              <a:rPr lang="hr-BA" dirty="0"/>
              <a:t>ili promjenjive koje se najčešće dodjeljuju pri povezivanju korisnika na Internet.</a:t>
            </a:r>
            <a:endParaRPr lang="hr-BA" b="1" u="sng" dirty="0"/>
          </a:p>
        </p:txBody>
      </p:sp>
    </p:spTree>
    <p:extLst>
      <p:ext uri="{BB962C8B-B14F-4D97-AF65-F5344CB8AC3E}">
        <p14:creationId xmlns="" xmlns:p14="http://schemas.microsoft.com/office/powerpoint/2010/main" val="89983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30A8E306-978C-4721-835D-53E89F4BA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12. Što su protokoli?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75FAF085-64D4-47FC-9DDD-0857FFB5E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b="1" u="sng" dirty="0"/>
              <a:t>PROTOKOLI </a:t>
            </a:r>
            <a:r>
              <a:rPr lang="hr-BA" dirty="0"/>
              <a:t> su norme ili pravila za prijenos podataka. </a:t>
            </a:r>
            <a:endParaRPr lang="hr-BA" b="1" u="sng" dirty="0"/>
          </a:p>
        </p:txBody>
      </p:sp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724115F2-CD91-439E-9E09-9FD568B98B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425" y="3273908"/>
            <a:ext cx="8821389" cy="27237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7008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403B926F-D0AF-4CBF-AFF6-CE6677906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13. Koje protokole poznaješ? Opiši!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1A7A7D77-52BF-45DF-B69A-C399CBD3A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r-BA" b="1" u="sng" dirty="0"/>
              <a:t>TCP protokol</a:t>
            </a:r>
            <a:r>
              <a:rPr lang="hr-BA" dirty="0"/>
              <a:t> – zadužen za upravljanje prijenosa i razmjene podataka između računala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b="1" u="sng" dirty="0"/>
              <a:t>IP protokol</a:t>
            </a:r>
            <a:r>
              <a:rPr lang="hr-BA" dirty="0"/>
              <a:t> – temeljni internetski protokol postavljen za adresiranje i usmjeravanje podataka u mreži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b="1" u="sng" dirty="0"/>
              <a:t>HTTP protokol</a:t>
            </a:r>
            <a:r>
              <a:rPr lang="hr-BA" dirty="0"/>
              <a:t> – njime se služi www poslužitelj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b="1" u="sng" dirty="0"/>
              <a:t>FTP protokol</a:t>
            </a:r>
            <a:r>
              <a:rPr lang="hr-BA" dirty="0"/>
              <a:t> – njime se služi </a:t>
            </a:r>
            <a:r>
              <a:rPr lang="hr-BA" dirty="0" err="1"/>
              <a:t>ftp</a:t>
            </a:r>
            <a:r>
              <a:rPr lang="hr-BA" dirty="0"/>
              <a:t> poslužitelj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b="1" u="sng" dirty="0"/>
              <a:t>POP protokol</a:t>
            </a:r>
            <a:r>
              <a:rPr lang="hr-BA" dirty="0"/>
              <a:t> – protokol dolaznog e-mail poslužitelja</a:t>
            </a:r>
            <a:endParaRPr lang="hr-BA" b="1" u="sng" dirty="0"/>
          </a:p>
          <a:p>
            <a:pPr>
              <a:buFont typeface="Wingdings" panose="05000000000000000000" pitchFamily="2" charset="2"/>
              <a:buChar char="q"/>
            </a:pPr>
            <a:r>
              <a:rPr lang="hr-BA" b="1" u="sng" dirty="0"/>
              <a:t>SMTP protokol</a:t>
            </a:r>
            <a:r>
              <a:rPr lang="hr-BA" dirty="0"/>
              <a:t> – protokol odlaznog e-mail poslužitelja</a:t>
            </a:r>
          </a:p>
          <a:p>
            <a:pPr>
              <a:buFont typeface="Wingdings" panose="05000000000000000000" pitchFamily="2" charset="2"/>
              <a:buChar char="q"/>
            </a:pPr>
            <a:endParaRPr lang="hr-BA" b="1" u="sng" dirty="0"/>
          </a:p>
        </p:txBody>
      </p:sp>
    </p:spTree>
    <p:extLst>
      <p:ext uri="{BB962C8B-B14F-4D97-AF65-F5344CB8AC3E}">
        <p14:creationId xmlns="" xmlns:p14="http://schemas.microsoft.com/office/powerpoint/2010/main" val="151681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1758A715-648D-47A6-ADDA-D7FA8232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1. Što je Internet?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9860D186-615C-445F-A165-6BD4F13A1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b="1" u="sng" dirty="0"/>
              <a:t>INTERNET JE </a:t>
            </a:r>
            <a:r>
              <a:rPr lang="hr-BA" dirty="0"/>
              <a:t>  međunarodna</a:t>
            </a:r>
            <a:r>
              <a:rPr lang="hr-BA" b="1" dirty="0"/>
              <a:t>  </a:t>
            </a:r>
            <a:r>
              <a:rPr lang="hr-BA" dirty="0"/>
              <a:t>računalna mreža koja se sastoji od međusobno povezanih pojedinačnih računala i računalnih mreža. Internet nazivamo globalnom, svjetskom ili mrežom svih mreža.</a:t>
            </a:r>
            <a:endParaRPr lang="hr-BA" b="1" u="sng" dirty="0"/>
          </a:p>
        </p:txBody>
      </p:sp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B7B4529B-3F0F-4026-BBE8-5E22A9240B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287" y="3725053"/>
            <a:ext cx="3717235" cy="23046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5555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1222C9E6-DBD9-4B55-9365-A6766AB95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2. Kako nazivamo preteču interneta?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E770192E-B6FF-43A1-AB38-9AFFEA1E2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/>
              <a:t>Preteču interneta nazivamo </a:t>
            </a:r>
            <a:r>
              <a:rPr lang="hr-BA" b="1" u="sng" dirty="0"/>
              <a:t>ARPANET.</a:t>
            </a:r>
            <a:endParaRPr lang="hr-BA" dirty="0"/>
          </a:p>
        </p:txBody>
      </p:sp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8AAD0988-D243-4A0C-BF78-6710D06F96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9" y="3006358"/>
            <a:ext cx="4876800" cy="29622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2275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43B22342-A28E-44FD-AF9C-CEB916093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dirty="0"/>
              <a:t>3. Koje godine su važne u razvoju interneta?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5C648183-48EA-481A-9E97-7102B6996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/>
              <a:t>Važne godine za razvoj interneta su: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/>
              <a:t>1969. god. – skupina američkih informatičara počinje istraživati umrežavanje računala na velikim udaljenostima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/>
              <a:t>1983. god. – ARPANET se počinje koristiti i u civilne svrhe i dobiva naziv </a:t>
            </a:r>
            <a:r>
              <a:rPr lang="hr-BA" b="1" u="sng" dirty="0"/>
              <a:t>Internet.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/>
              <a:t>90-tih godina ulazi u širu upotrebu.</a:t>
            </a:r>
          </a:p>
        </p:txBody>
      </p:sp>
    </p:spTree>
    <p:extLst>
      <p:ext uri="{BB962C8B-B14F-4D97-AF65-F5344CB8AC3E}">
        <p14:creationId xmlns="" xmlns:p14="http://schemas.microsoft.com/office/powerpoint/2010/main" val="350781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1949D241-9D32-48DE-BAF9-8CF992513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dirty="0"/>
              <a:t>4. Zbog čega je Internet tako popularan?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2DF1751F-1AE2-40A4-8B5B-27027207E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dirty="0"/>
              <a:t>Popularnost interneta možemo prikazati kroz: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/>
              <a:t>Neprekidan rast raznolikih usluga (korisnih i nekorisnih)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/>
              <a:t>Stalno smanjivanje troškova pristupa internetu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/>
              <a:t>Neprekidan razvoj tehnologije koja omogućuje i ostalim uređajima da se spoje na Internet (tableti, pametni telefoni…)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/>
              <a:t>Jednostavan pristup internetu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 err="1"/>
              <a:t>Itd</a:t>
            </a:r>
            <a:r>
              <a:rPr lang="hr-BA" dirty="0"/>
              <a:t>…</a:t>
            </a:r>
          </a:p>
        </p:txBody>
      </p:sp>
    </p:spTree>
    <p:extLst>
      <p:ext uri="{BB962C8B-B14F-4D97-AF65-F5344CB8AC3E}">
        <p14:creationId xmlns="" xmlns:p14="http://schemas.microsoft.com/office/powerpoint/2010/main" val="399645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16CF7B63-DA1B-4AA8-BBAE-2349AD2B9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5. Kako funkcionira Internet?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C351B34E-D45B-4BCC-A467-370BC65FE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/>
              <a:t>Internet se sastoji od tisuće računala </a:t>
            </a:r>
            <a:r>
              <a:rPr lang="hr-BA" b="1" u="sng" dirty="0"/>
              <a:t>poslužitelja </a:t>
            </a:r>
            <a:r>
              <a:rPr lang="hr-BA" dirty="0"/>
              <a:t>(Servera) koji su 24 sata 7 dana u tjednu na „usluzi” malim računalima </a:t>
            </a:r>
            <a:r>
              <a:rPr lang="hr-BA" b="1" u="sng" dirty="0"/>
              <a:t>korisnicima</a:t>
            </a:r>
            <a:r>
              <a:rPr lang="hr-BA" dirty="0"/>
              <a:t> (</a:t>
            </a:r>
            <a:r>
              <a:rPr lang="hr-BA" dirty="0" err="1"/>
              <a:t>clientima</a:t>
            </a:r>
            <a:r>
              <a:rPr lang="hr-BA" dirty="0"/>
              <a:t>).</a:t>
            </a:r>
          </a:p>
          <a:p>
            <a:r>
              <a:rPr lang="hr-BA" dirty="0"/>
              <a:t>Spajajući se na Internet ta mala računala se ustvari spajaju na neki od poslužitelja i uz njegovo posredništvo šalju podatke dalje na druge poslužitelje ili uzimaju podatke s nekih drugih poslužitelja.</a:t>
            </a:r>
          </a:p>
        </p:txBody>
      </p:sp>
    </p:spTree>
    <p:extLst>
      <p:ext uri="{BB962C8B-B14F-4D97-AF65-F5344CB8AC3E}">
        <p14:creationId xmlns="" xmlns:p14="http://schemas.microsoft.com/office/powerpoint/2010/main" val="267865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9E67446D-69E0-4B6C-9749-8A67E7ACF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dirty="0"/>
              <a:t>6. Kako nazivamo odnos računala na internetu?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E510D1ED-9D84-4F4A-8A93-E6CB22BD2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/>
              <a:t>Korisničko-poslužiteljski odnos osnova </a:t>
            </a:r>
            <a:r>
              <a:rPr lang="hr-BA" smtClean="0"/>
              <a:t>je interneta</a:t>
            </a:r>
            <a:endParaRPr lang="hr-BA" dirty="0"/>
          </a:p>
        </p:txBody>
      </p:sp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3B72AD71-D70C-4356-83CB-84C2992480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096" y="3193774"/>
            <a:ext cx="5482341" cy="26820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7250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9A4B91A9-F346-4539-9810-A3E8EA13A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7. Što je poslužitelj?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D02715A3-BEDA-4E90-91DA-290230E75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b="1" u="sng" dirty="0"/>
              <a:t>POSLUŽITELJ ili SERVER </a:t>
            </a:r>
            <a:r>
              <a:rPr lang="hr-BA" dirty="0"/>
              <a:t> je jako računalo koje pruža informacije i usluge korisnicima 24 sata 7 dana u tjednu.</a:t>
            </a:r>
            <a:endParaRPr lang="hr-BA" b="1" u="sng" dirty="0"/>
          </a:p>
        </p:txBody>
      </p:sp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2AE45A37-C9B2-4C05-AB03-BB5B81A444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472" y="3429000"/>
            <a:ext cx="4145031" cy="24870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6105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5AA28158-E291-4361-95AB-D48D8E02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dirty="0"/>
              <a:t>8. Nabroji vrste poslužitelja koje smo učili!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00238DE6-9FA2-41D3-BFC6-D7C3A577D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/>
              <a:t>Vrste poslužitelja su: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/>
              <a:t>www poslužitelj – na kojem su udomljene web stranice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 err="1"/>
              <a:t>ftp</a:t>
            </a:r>
            <a:r>
              <a:rPr lang="hr-BA" dirty="0"/>
              <a:t> poslužitelj – putem kojeg šaljemo i primamo datoteke s udaljenog računala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/>
              <a:t>mail poslužitelj – za slanje i primanje elektroničke pošte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BA" dirty="0"/>
              <a:t>DNS poslužitelj – ima informaciju o povezanosti IP adresa i njihovih simboličkih imena koje lakše pamtimo</a:t>
            </a:r>
          </a:p>
        </p:txBody>
      </p:sp>
    </p:spTree>
    <p:extLst>
      <p:ext uri="{BB962C8B-B14F-4D97-AF65-F5344CB8AC3E}">
        <p14:creationId xmlns="" xmlns:p14="http://schemas.microsoft.com/office/powerpoint/2010/main" val="403566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</TotalTime>
  <Words>509</Words>
  <Application>Microsoft Office PowerPoint</Application>
  <PresentationFormat>Prilagođeno</PresentationFormat>
  <Paragraphs>48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Bogatstvo</vt:lpstr>
      <vt:lpstr>ODGOVORI NA PITANJA </vt:lpstr>
      <vt:lpstr>1. Što je Internet?</vt:lpstr>
      <vt:lpstr>2. Kako nazivamo preteču interneta?</vt:lpstr>
      <vt:lpstr>3. Koje godine su važne u razvoju interneta?</vt:lpstr>
      <vt:lpstr>4. Zbog čega je Internet tako popularan?</vt:lpstr>
      <vt:lpstr>5. Kako funkcionira Internet?</vt:lpstr>
      <vt:lpstr>6. Kako nazivamo odnos računala na internetu?</vt:lpstr>
      <vt:lpstr>7. Što je poslužitelj?</vt:lpstr>
      <vt:lpstr>8. Nabroji vrste poslužitelja koje smo učili!</vt:lpstr>
      <vt:lpstr>9. Što je korisnik?</vt:lpstr>
      <vt:lpstr>10. Što je IP adresa?</vt:lpstr>
      <vt:lpstr>11. Kakve sve IP adrese postoje?</vt:lpstr>
      <vt:lpstr>12. Što su protokoli?</vt:lpstr>
      <vt:lpstr>13. Koje protokole poznaješ? Opiši!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ODGOVORI NA PITANJA</dc:title>
  <dc:creator>ivana</dc:creator>
  <cp:lastModifiedBy>ss</cp:lastModifiedBy>
  <cp:revision>11</cp:revision>
  <dcterms:created xsi:type="dcterms:W3CDTF">2020-03-31T18:08:09Z</dcterms:created>
  <dcterms:modified xsi:type="dcterms:W3CDTF">2020-03-31T21:36:48Z</dcterms:modified>
</cp:coreProperties>
</file>