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2"/>
  </p:notesMasterIdLst>
  <p:sldIdLst>
    <p:sldId id="257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0" r:id="rId27"/>
    <p:sldId id="283" r:id="rId28"/>
    <p:sldId id="284" r:id="rId29"/>
    <p:sldId id="285" r:id="rId30"/>
    <p:sldId id="287" r:id="rId31"/>
    <p:sldId id="288" r:id="rId32"/>
    <p:sldId id="286" r:id="rId33"/>
    <p:sldId id="289" r:id="rId34"/>
    <p:sldId id="290" r:id="rId35"/>
    <p:sldId id="291" r:id="rId36"/>
    <p:sldId id="292" r:id="rId37"/>
    <p:sldId id="293" r:id="rId38"/>
    <p:sldId id="294" r:id="rId39"/>
    <p:sldId id="296" r:id="rId40"/>
    <p:sldId id="297" r:id="rId41"/>
    <p:sldId id="298" r:id="rId42"/>
    <p:sldId id="299" r:id="rId43"/>
    <p:sldId id="300" r:id="rId44"/>
    <p:sldId id="295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40" autoAdjust="0"/>
  </p:normalViewPr>
  <p:slideViewPr>
    <p:cSldViewPr>
      <p:cViewPr>
        <p:scale>
          <a:sx n="80" d="100"/>
          <a:sy n="80" d="100"/>
        </p:scale>
        <p:origin x="-106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77A1E-8FC7-4F40-B061-C861CF642B14}" type="datetimeFigureOut">
              <a:rPr lang="sr-Latn-CS" smtClean="0"/>
              <a:t>19.3.2020.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390B8-1D4D-439E-8423-DD76E24F29D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2" name="Pravokutni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Pravokutni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avokutni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avokutni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Pravokutni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56" name="Pravokutni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Pravokutni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Pravokutni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Pravokutni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ručn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rostoručn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rostoručn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rostoručn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rostoručn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rostoručn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rostoručn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rostoručn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rostoručn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rostoručn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rostoručn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rostoručn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rostoručn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rostoručn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rostoručn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avokutni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avokutni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utni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Pravokutni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avokutni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avokutni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avokutni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avokutni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avokutni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Pravokutni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avokutni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avni poveznik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avni poveznik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ni poveznik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avni poveznik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ni poveznik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avni poveznik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ni poveznik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ni poveznik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avokutni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avokutni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Pravokutni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2D2AA6-BA52-48F6-AD4A-0106F8209AC6}" type="datetimeFigureOut">
              <a:rPr lang="sr-Latn-CS" smtClean="0"/>
              <a:pPr/>
              <a:t>18.3.2020.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D1DA418-BE9B-4FFC-8AB8-ED297A5458C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Metropolitansko_podru%C4%8Dje" TargetMode="External"/><Relationship Id="rId3" Type="http://schemas.openxmlformats.org/officeDocument/2006/relationships/slide" Target="slide8.xml"/><Relationship Id="rId7" Type="http://schemas.openxmlformats.org/officeDocument/2006/relationships/hyperlink" Target="https://hr.wikipedia.org/wiki/Hubei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Kina" TargetMode="External"/><Relationship Id="rId5" Type="http://schemas.openxmlformats.org/officeDocument/2006/relationships/hyperlink" Target="https://hr.wikipedia.org/wiki/Pinyin" TargetMode="External"/><Relationship Id="rId4" Type="http://schemas.openxmlformats.org/officeDocument/2006/relationships/hyperlink" Target="https://hr.wikipedia.org/wiki/Kineski" TargetMode="External"/><Relationship Id="rId9" Type="http://schemas.openxmlformats.org/officeDocument/2006/relationships/hyperlink" Target="https://hr.wikipedia.org/wiki/Jangce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" TargetMode="Externa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ystation.com/en-us/" TargetMode="External"/><Relationship Id="rId5" Type="http://schemas.openxmlformats.org/officeDocument/2006/relationships/hyperlink" Target="http://www.jutarnji.hr/" TargetMode="Externa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ho.in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koronavirus-pandem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1571604" y="500042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7200" dirty="0" smtClean="0">
                <a:solidFill>
                  <a:schemeClr val="bg2">
                    <a:lumMod val="50000"/>
                  </a:schemeClr>
                </a:solidFill>
              </a:rPr>
              <a:t>KVIZ</a:t>
            </a:r>
            <a:endParaRPr lang="hr-HR" sz="7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1857356" y="1714488"/>
            <a:ext cx="5857916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TEMA:KORONA VIRUS</a:t>
            </a:r>
            <a:endParaRPr lang="hr-HR" sz="4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2143108" y="5143512"/>
            <a:ext cx="5929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smtClean="0">
                <a:solidFill>
                  <a:srgbClr val="FF0000"/>
                </a:solidFill>
              </a:rPr>
              <a:t>Učenik: </a:t>
            </a:r>
            <a:r>
              <a:rPr lang="hr-HR" sz="3200" dirty="0" err="1" smtClean="0">
                <a:solidFill>
                  <a:srgbClr val="FF0000"/>
                </a:solidFill>
              </a:rPr>
              <a:t>Gabrijel</a:t>
            </a:r>
            <a:r>
              <a:rPr lang="hr-HR" sz="3200" dirty="0" smtClean="0">
                <a:solidFill>
                  <a:srgbClr val="FF0000"/>
                </a:solidFill>
              </a:rPr>
              <a:t> Barbarić 9.b 2019/20</a:t>
            </a:r>
            <a:endParaRPr lang="hr-HR" sz="3200" dirty="0">
              <a:solidFill>
                <a:srgbClr val="FF0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1857356" y="4357694"/>
            <a:ext cx="60007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EDUKATIVNO-ZABAVNI KVIZ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4071934" y="3000372"/>
            <a:ext cx="2428892" cy="207170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30986"/>
          </a:xfrm>
        </p:spPr>
        <p:txBody>
          <a:bodyPr/>
          <a:lstStyle/>
          <a:p>
            <a:r>
              <a:rPr lang="hr-HR" sz="3200" dirty="0" smtClean="0"/>
              <a:t>4.Koja je zemlja prva po broju zaraženih u Europi?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Španjolska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San Marino 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Italija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7286644" y="5143512"/>
            <a:ext cx="1643074" cy="121444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Slika 5" descr="Izreza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1214422"/>
            <a:ext cx="8286776" cy="3633806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571472" y="5000636"/>
            <a:ext cx="6429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Točno, Italija je prva u Europi i druga u svijetu po broju zaraženih. Aktivno zaraženih je 28710 , oporavljenih 4025 te umrlih 2978(19.3.2020.)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857620" y="3214686"/>
            <a:ext cx="2357454" cy="17859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hr-HR" sz="3200" dirty="0" smtClean="0"/>
              <a:t>5.Je li otkriven lijek za korona virus?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Ne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Da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Da,ali nije ušao u uporabu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Nažalost, lijek za korona virus još nije </a:t>
            </a:r>
            <a:r>
              <a:rPr lang="hr-HR" dirty="0" smtClean="0"/>
              <a:t>otkriven/napravljen,ali su u tijeku istraživanja.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500826" y="4714884"/>
            <a:ext cx="2286016" cy="171451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prvi-slucaj-koronavirusa-u-bih-obraca-se-ministar-zdravstva-rs-koronavirus_5e60a541deea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3429000"/>
            <a:ext cx="4805376" cy="27447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286116" y="3143248"/>
            <a:ext cx="3286148" cy="264320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845366"/>
          </a:xfrm>
        </p:spPr>
        <p:txBody>
          <a:bodyPr/>
          <a:lstStyle/>
          <a:p>
            <a:r>
              <a:rPr lang="hr-HR" sz="3200" dirty="0" smtClean="0"/>
              <a:t>6.Što možemo učiniti kako bi smanjili rizik od oboljenja korona virusom?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4212444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Kupiti 50kg brašna i 25 litara te 8 velikih paketa toalet papira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Ostati kući,nositi zaštitnu masku i često prati ruke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Širiti paniku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286512" y="4643446"/>
            <a:ext cx="2571768" cy="164307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preuzmi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071678"/>
            <a:ext cx="4214842" cy="4214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500430" y="2786058"/>
            <a:ext cx="2571768" cy="221457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Službeni naziv za korona virus je: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COVID-19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SARS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KINESKA GRIPA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702490"/>
          </a:xfrm>
        </p:spPr>
        <p:txBody>
          <a:bodyPr/>
          <a:lstStyle/>
          <a:p>
            <a:r>
              <a:rPr lang="hr-HR" sz="3200" dirty="0" smtClean="0"/>
              <a:t>7.Što je još poželjno koristiti u cilju bolje zaštite od korona virusa?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4212444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Dezinfekcijsko sredstvo za ruke 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Sok od borovnice 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Cjepivo protiv gripe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286512" y="4500570"/>
            <a:ext cx="2500330" cy="17859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balea-gel-za-dezinfekciju-ruku-50ml-mrBnQ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2643182"/>
            <a:ext cx="3021136" cy="3286148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857224" y="1643050"/>
            <a:ext cx="70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Također,perite i dezinficirajte ruke i kad prođe korona virus-kroz cijelu godinu. 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4000496" y="3143248"/>
            <a:ext cx="2643206" cy="192882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hr-HR" sz="3200" dirty="0" smtClean="0"/>
              <a:t>8.Koje osobe češće </a:t>
            </a:r>
            <a:r>
              <a:rPr lang="hr-HR" sz="3200" dirty="0" err="1" smtClean="0"/>
              <a:t>oboljevaju</a:t>
            </a:r>
            <a:r>
              <a:rPr lang="hr-HR" sz="3200" dirty="0" smtClean="0"/>
              <a:t> od korona virusa?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Djeca od 1-10 godina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Muškarci od 20-25 godina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Starije osobe slabijeg imunološkog sustava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1783560"/>
            <a:ext cx="6372244" cy="3359952"/>
          </a:xfrm>
        </p:spPr>
        <p:txBody>
          <a:bodyPr>
            <a:noAutofit/>
          </a:bodyPr>
          <a:lstStyle/>
          <a:p>
            <a:r>
              <a:rPr lang="hr-HR" sz="3200" dirty="0" smtClean="0"/>
              <a:t>Starije osobe i osobe slabijeg imunološkog sustava više/češće obolijevaju od ovog virusa. Djeca od 0-9 godina života skoro nikako ne obolijevaju , te sve osobe do 25 godina imaju jako male šanse da obole.</a:t>
            </a:r>
            <a:endParaRPr lang="hr-HR" sz="3200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7072330" y="5214950"/>
            <a:ext cx="1857388" cy="128588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714744" y="3000372"/>
            <a:ext cx="2714644" cy="250033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30986"/>
          </a:xfrm>
        </p:spPr>
        <p:txBody>
          <a:bodyPr/>
          <a:lstStyle/>
          <a:p>
            <a:r>
              <a:rPr lang="hr-HR" sz="3200" dirty="0" smtClean="0"/>
              <a:t>9.Koliko je trenutno zaraženih u BiH?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57224" y="1785926"/>
            <a:ext cx="7772400" cy="4572000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Više od 1000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43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97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4714876" y="3929066"/>
            <a:ext cx="37862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FF0000"/>
                </a:solidFill>
              </a:rPr>
              <a:t>Napomena</a:t>
            </a:r>
            <a:r>
              <a:rPr lang="hr-HR" sz="2000" dirty="0" smtClean="0"/>
              <a:t>:podatak je uzet sa stranice svjetske zdravstvene organizacije </a:t>
            </a:r>
            <a:r>
              <a:rPr lang="hr-HR" sz="2000" dirty="0" smtClean="0"/>
              <a:t>19.3.2020</a:t>
            </a:r>
            <a:r>
              <a:rPr lang="hr-HR" sz="2000" dirty="0" smtClean="0"/>
              <a:t>., kroz vrijeme će se broj vjerojatno mijenjati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786578" y="4857760"/>
            <a:ext cx="1928826" cy="14287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Izrezak.PNG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1214422"/>
            <a:ext cx="4953692" cy="3829585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714348" y="5286388"/>
            <a:ext cx="5572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U BiH je trenutačno(19.3.2020.) zaraženo 43 osobe,dvoje ih se oporavilo i nasreću nema umrlih.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428992" y="2428868"/>
            <a:ext cx="3571900" cy="278608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hr-HR" sz="3200" dirty="0" smtClean="0"/>
              <a:t>10.Koliko je dosad izliječenih slučajeva </a:t>
            </a:r>
            <a:r>
              <a:rPr lang="hr-HR" sz="3200" dirty="0" smtClean="0"/>
              <a:t>u Hrvatskoj?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5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99</a:t>
            </a:r>
            <a:endParaRPr lang="hr-HR" dirty="0" smtClean="0">
              <a:hlinkClick r:id="rId3" action="ppaction://hlinksldjump"/>
            </a:endParaRP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Još uvijek nema izliječenih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5786446" y="4071942"/>
            <a:ext cx="27146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Napomena:podatak je uzet sa stranice svjetske zdravstvene organizacije </a:t>
            </a:r>
            <a:r>
              <a:rPr lang="hr-HR" dirty="0" smtClean="0"/>
              <a:t>19.3.2020</a:t>
            </a:r>
            <a:r>
              <a:rPr lang="hr-HR" dirty="0" smtClean="0"/>
              <a:t>., kroz vrijeme će se broj vjerojatno mijenjati.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7224" y="642918"/>
            <a:ext cx="7772400" cy="914400"/>
          </a:xfrm>
        </p:spPr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4" name="Rezervirano mjesto sadržaja 3" descr="preuzm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3071810"/>
            <a:ext cx="4813388" cy="3203091"/>
          </a:xfrm>
        </p:spPr>
      </p:pic>
      <p:sp>
        <p:nvSpPr>
          <p:cNvPr id="5" name="Akcijski gumb: Naprijed ili dalje 4">
            <a:hlinkClick r:id="rId3" action="ppaction://hlinksldjump" highlightClick="1"/>
          </p:cNvPr>
          <p:cNvSpPr/>
          <p:nvPr/>
        </p:nvSpPr>
        <p:spPr>
          <a:xfrm>
            <a:off x="7286644" y="5429264"/>
            <a:ext cx="1571636" cy="114300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642910" y="1714488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+mj-lt"/>
              </a:rPr>
              <a:t>COVID-19: To je službeni naziv bolesti uzrokovane </a:t>
            </a:r>
            <a:r>
              <a:rPr lang="hr-HR" sz="2000" dirty="0" err="1" smtClean="0">
                <a:latin typeface="+mj-lt"/>
              </a:rPr>
              <a:t>koronavirusom</a:t>
            </a:r>
            <a:r>
              <a:rPr lang="hr-HR" sz="2000" dirty="0" smtClean="0">
                <a:latin typeface="+mj-lt"/>
              </a:rPr>
              <a:t> SARS-</a:t>
            </a:r>
            <a:r>
              <a:rPr lang="hr-HR" sz="2000" dirty="0" err="1" smtClean="0">
                <a:latin typeface="+mj-lt"/>
              </a:rPr>
              <a:t>CoV</a:t>
            </a:r>
            <a:r>
              <a:rPr lang="hr-HR" sz="2000" dirty="0" smtClean="0">
                <a:latin typeface="+mj-lt"/>
              </a:rPr>
              <a:t>-2. COVID-19 je skraćeno od </a:t>
            </a:r>
            <a:r>
              <a:rPr lang="hr-HR" sz="2000" dirty="0" err="1" smtClean="0">
                <a:latin typeface="+mj-lt"/>
              </a:rPr>
              <a:t>COronaVIrus</a:t>
            </a:r>
            <a:r>
              <a:rPr lang="hr-HR" sz="2000" dirty="0" smtClean="0">
                <a:latin typeface="+mj-lt"/>
              </a:rPr>
              <a:t> </a:t>
            </a:r>
            <a:r>
              <a:rPr lang="hr-HR" sz="2000" dirty="0" err="1" smtClean="0">
                <a:latin typeface="+mj-lt"/>
              </a:rPr>
              <a:t>Disease</a:t>
            </a:r>
            <a:r>
              <a:rPr lang="hr-HR" sz="2000" dirty="0" smtClean="0">
                <a:latin typeface="+mj-lt"/>
              </a:rPr>
              <a:t>-19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786578" y="4786322"/>
            <a:ext cx="2143140" cy="15716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Izrezak.PNG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1214422"/>
            <a:ext cx="3357586" cy="3347769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785786" y="4857760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Tako je, u Hrvatskoj je izliječeno 5 slučajeva, trenutno ih je zaraženo 93 a nažalost jedna je osoba preminula. 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000364" y="3000372"/>
            <a:ext cx="4286280" cy="207170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02424"/>
          </a:xfrm>
        </p:spPr>
        <p:txBody>
          <a:bodyPr/>
          <a:lstStyle/>
          <a:p>
            <a:r>
              <a:rPr lang="hr-HR" sz="3200" dirty="0" smtClean="0"/>
              <a:t>11.Koliko je ljudi u svijetu zasad oboljelo od korona virusa?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2000240"/>
            <a:ext cx="7772400" cy="4355320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Oko 220373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Oko 50 </a:t>
            </a:r>
            <a:r>
              <a:rPr lang="hr-HR" dirty="0" smtClean="0">
                <a:hlinkClick r:id="rId3" action="ppaction://hlinksldjump"/>
              </a:rPr>
              <a:t>132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Oko 334 </a:t>
            </a:r>
            <a:r>
              <a:rPr lang="hr-HR" dirty="0" smtClean="0">
                <a:hlinkClick r:id="rId3" action="ppaction://hlinksldjump"/>
              </a:rPr>
              <a:t>567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5072066" y="3714752"/>
            <a:ext cx="37147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solidFill>
                  <a:srgbClr val="FF0000"/>
                </a:solidFill>
              </a:rPr>
              <a:t>NAPOMENA:</a:t>
            </a:r>
            <a:r>
              <a:rPr lang="hr-HR" sz="2000" dirty="0" smtClean="0"/>
              <a:t> Podatak je preuzet sa stranice svjetske zdravstvene organizacije </a:t>
            </a:r>
            <a:r>
              <a:rPr lang="hr-HR" sz="2000" dirty="0" smtClean="0"/>
              <a:t>19.3.2020</a:t>
            </a:r>
            <a:r>
              <a:rPr lang="hr-HR" sz="2000" dirty="0" smtClean="0"/>
              <a:t>. . U podatak spadaju i svi koji su oboljeli te preboljeli bolest, oni koji su umrli i svi koji su trenutačno bolesni</a:t>
            </a:r>
            <a:r>
              <a:rPr lang="hr-HR" dirty="0" smtClean="0"/>
              <a:t>!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5" name="Rezervirano mjesto sadržaja 4" descr="Izrezak.PNG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714488"/>
            <a:ext cx="4341431" cy="2643206"/>
          </a:xfrm>
        </p:spPr>
      </p:pic>
      <p:sp>
        <p:nvSpPr>
          <p:cNvPr id="4" name="Akcijski gumb: Naprijed ili dalje 3">
            <a:hlinkClick r:id="rId3" action="ppaction://hlinksldjump" highlightClick="1"/>
          </p:cNvPr>
          <p:cNvSpPr/>
          <p:nvPr/>
        </p:nvSpPr>
        <p:spPr>
          <a:xfrm>
            <a:off x="6643702" y="5072074"/>
            <a:ext cx="2286016" cy="150019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785786" y="4572008"/>
            <a:ext cx="521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Svake minute se </a:t>
            </a:r>
            <a:r>
              <a:rPr lang="hr-HR" sz="2400" dirty="0" err="1" smtClean="0"/>
              <a:t>aužurira</a:t>
            </a:r>
            <a:r>
              <a:rPr lang="hr-HR" sz="2400" dirty="0" smtClean="0"/>
              <a:t> broj oboljelih,ovo je trenutno stanje u svijetu.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500430" y="2571744"/>
            <a:ext cx="3143272" cy="278608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hr-HR" sz="3200" dirty="0" smtClean="0"/>
              <a:t>12.Koji su simptomi korona virusa?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Temperatura</a:t>
            </a:r>
            <a:r>
              <a:rPr lang="hr-HR" dirty="0" smtClean="0">
                <a:hlinkClick r:id="rId2" action="ppaction://hlinksldjump"/>
              </a:rPr>
              <a:t>,suhi kašalj,bolovi u mišićima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Kihanje,curenje nosa,bol u leđima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Noćno znojenje,promuklost,žgaravica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5" name="Rezervirano mjesto sadržaja 4" descr="preuzmi (1).jpg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2571744"/>
            <a:ext cx="4579084" cy="3919545"/>
          </a:xfrm>
        </p:spPr>
      </p:pic>
      <p:sp>
        <p:nvSpPr>
          <p:cNvPr id="4" name="Akcijski gumb: Naprijed ili dalje 3">
            <a:hlinkClick r:id="rId3" action="ppaction://hlinksldjump" highlightClick="1"/>
          </p:cNvPr>
          <p:cNvSpPr/>
          <p:nvPr/>
        </p:nvSpPr>
        <p:spPr>
          <a:xfrm>
            <a:off x="6857984" y="4714884"/>
            <a:ext cx="2286016" cy="18573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785786" y="1500174"/>
            <a:ext cx="5357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smtClean="0"/>
              <a:t>Ovo su svi simptomi korona virusa: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214678" y="2500306"/>
            <a:ext cx="2500330" cy="242889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916804"/>
          </a:xfrm>
        </p:spPr>
        <p:txBody>
          <a:bodyPr/>
          <a:lstStyle/>
          <a:p>
            <a:r>
              <a:rPr lang="hr-HR" sz="3200" dirty="0" smtClean="0"/>
              <a:t>13.Kada osjetite bolove i dobijete simptome korona virusa :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1643050"/>
            <a:ext cx="7801004" cy="4712510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Idete na piće s prijateljima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Ostanete u samoizolaciji i kontaktirate svog doktora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Odete na mjesto s puno ljudi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5" name="Rezervirano mjesto sadržaja 4" descr="preuzmi (1).jpg6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357298"/>
            <a:ext cx="3649974" cy="2428892"/>
          </a:xfrm>
        </p:spPr>
      </p:pic>
      <p:sp>
        <p:nvSpPr>
          <p:cNvPr id="4" name="Akcijski gumb: Naprijed ili dalje 3">
            <a:hlinkClick r:id="rId3" action="ppaction://hlinksldjump" highlightClick="1"/>
          </p:cNvPr>
          <p:cNvSpPr/>
          <p:nvPr/>
        </p:nvSpPr>
        <p:spPr>
          <a:xfrm>
            <a:off x="7143736" y="4786322"/>
            <a:ext cx="2000264" cy="17859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928662" y="4357694"/>
            <a:ext cx="550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U slučaju da dobijete simptome ostanite u samoizolaciji!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786182" y="2428868"/>
            <a:ext cx="2428892" cy="221457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4000496" y="2928934"/>
            <a:ext cx="2071702" cy="20002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488176"/>
          </a:xfrm>
        </p:spPr>
        <p:txBody>
          <a:bodyPr/>
          <a:lstStyle/>
          <a:p>
            <a:r>
              <a:rPr lang="hr-HR" sz="3200" dirty="0" smtClean="0"/>
              <a:t>14. Što je još jako dobro koristiti kako bi se zaštitili od korona virusa?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2071678"/>
            <a:ext cx="7772400" cy="4283882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Rukavice za poljoprivredu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Kreme za ljepotu i njegu kože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Zaštitnu masku za lice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7429520" y="5072074"/>
            <a:ext cx="1571636" cy="15716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1357298"/>
            <a:ext cx="3631791" cy="2709875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642910" y="4357694"/>
            <a:ext cx="5429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Kada stavljate masku na lica morate paziti da što manje dirate dio maske koji će dodirivati lice.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4071934" y="2786058"/>
            <a:ext cx="2571768" cy="235745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773928"/>
          </a:xfrm>
        </p:spPr>
        <p:txBody>
          <a:bodyPr/>
          <a:lstStyle/>
          <a:p>
            <a:r>
              <a:rPr lang="hr-HR" sz="3200" dirty="0" smtClean="0"/>
              <a:t>15.Čime trebamo prati ruke kako bi se zaštitili od korona virus ali i drugih bolesti</a:t>
            </a:r>
            <a:r>
              <a:rPr lang="hr-HR" dirty="0" smtClean="0"/>
              <a:t>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2214554"/>
            <a:ext cx="7772400" cy="4141006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Vodom,sapunom i dezinfekcijskim sredstvom na bazi alkohola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Samo vodom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Ne trebamo prati ruke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6858016" y="4500570"/>
            <a:ext cx="2000264" cy="20002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preuzm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357298"/>
            <a:ext cx="3714768" cy="3714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4000496" y="3143248"/>
            <a:ext cx="2500330" cy="192882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hr-HR" sz="3200" dirty="0" smtClean="0"/>
              <a:t>16.Kako bi smo ojačali imunitet trebamo: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Jesti slatkiše, sladoled i piti </a:t>
            </a:r>
            <a:r>
              <a:rPr lang="hr-HR" dirty="0" err="1" smtClean="0">
                <a:hlinkClick r:id="rId2" action="ppaction://hlinksldjump"/>
              </a:rPr>
              <a:t>coca</a:t>
            </a:r>
            <a:r>
              <a:rPr lang="hr-HR" dirty="0" smtClean="0">
                <a:hlinkClick r:id="rId2" action="ppaction://hlinksldjump"/>
              </a:rPr>
              <a:t>-colu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Jesti mnogo voća,raznoliko se hraniti  i piti mnogo tekućine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Jesti samo hrenovke s kruhom svaki dan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sp>
        <p:nvSpPr>
          <p:cNvPr id="4" name="Akcijski gumb: Naprijed ili dalje 3">
            <a:hlinkClick r:id="rId2" action="ppaction://hlinksldjump" highlightClick="1"/>
          </p:cNvPr>
          <p:cNvSpPr/>
          <p:nvPr/>
        </p:nvSpPr>
        <p:spPr>
          <a:xfrm>
            <a:off x="7072330" y="4572008"/>
            <a:ext cx="1928826" cy="20002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 descr="preuzmi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1214422"/>
            <a:ext cx="3857644" cy="3857644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714348" y="5143512"/>
            <a:ext cx="5715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Kako biste ojačali imunitet jedite mnogo voća i povrća(ponajviše agruma). Meso i jaja dobro prokuhajte prije jela i često dezinficirajte radnu površinu za kuhanje.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500430" y="3643314"/>
            <a:ext cx="2500330" cy="214314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2. Korona virus se prvo pojavio u: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Gornjim </a:t>
            </a:r>
            <a:r>
              <a:rPr lang="hr-HR" dirty="0" err="1" smtClean="0">
                <a:hlinkClick r:id="rId2" action="ppaction://hlinksldjump"/>
              </a:rPr>
              <a:t>Hamzićima</a:t>
            </a:r>
            <a:r>
              <a:rPr lang="hr-HR" dirty="0" smtClean="0">
                <a:hlinkClick r:id="rId2" action="ppaction://hlinksldjump"/>
              </a:rPr>
              <a:t>- BiH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Opatija-Hrvatska </a:t>
            </a:r>
            <a:endParaRPr lang="hr-HR" dirty="0" smtClean="0"/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3" action="ppaction://hlinksldjump"/>
              </a:rPr>
              <a:t>Wuhan-Kina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KRAJ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Uspješno si riješio/ </a:t>
            </a:r>
            <a:r>
              <a:rPr lang="hr-HR" dirty="0" err="1" smtClean="0"/>
              <a:t>la</a:t>
            </a:r>
            <a:r>
              <a:rPr lang="hr-HR" dirty="0" smtClean="0"/>
              <a:t> kviz o korona virusu. Kako bi zaštitio sebe i druge ostani kod kuće, često peri ruke i jedi raznoliku hranu i pij mnogo vode. Nemoj širiti paniku ni kupovati pretjerano puno namirnica. Slijedi upute zavoda za javno zdravstvo i pridržavaj se tih uputa. 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4929190" y="5286388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 smtClean="0"/>
              <a:t>Gabrijel</a:t>
            </a:r>
            <a:r>
              <a:rPr lang="hr-HR" dirty="0" smtClean="0"/>
              <a:t> Barbarić 9.b 2019/20</a:t>
            </a:r>
          </a:p>
          <a:p>
            <a:r>
              <a:rPr lang="hr-HR" dirty="0" smtClean="0"/>
              <a:t>Nastavnica:Silvana </a:t>
            </a:r>
            <a:r>
              <a:rPr lang="hr-HR" dirty="0" err="1" smtClean="0"/>
              <a:t>Smoljan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4" name="Rezervirano mjesto sadržaja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3714752"/>
            <a:ext cx="4146992" cy="2465394"/>
          </a:xfrm>
        </p:spPr>
      </p:pic>
      <p:sp>
        <p:nvSpPr>
          <p:cNvPr id="5" name="Akcijski gumb: Naprijed ili dalje 4">
            <a:hlinkClick r:id="rId3" action="ppaction://hlinksldjump" highlightClick="1"/>
          </p:cNvPr>
          <p:cNvSpPr/>
          <p:nvPr/>
        </p:nvSpPr>
        <p:spPr>
          <a:xfrm>
            <a:off x="6929454" y="4857760"/>
            <a:ext cx="1785950" cy="150019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785786" y="1428736"/>
            <a:ext cx="71438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dirty="0" smtClean="0">
                <a:latin typeface="+mj-lt"/>
              </a:rPr>
              <a:t>Wuhan (</a:t>
            </a:r>
            <a:r>
              <a:rPr lang="hr-HR" dirty="0" smtClean="0">
                <a:latin typeface="+mj-lt"/>
                <a:hlinkClick r:id="rId4" tooltip="Kineski"/>
              </a:rPr>
              <a:t>kineski</a:t>
            </a:r>
            <a:r>
              <a:rPr lang="hr-HR" dirty="0" smtClean="0">
                <a:latin typeface="+mj-lt"/>
              </a:rPr>
              <a:t>: </a:t>
            </a:r>
            <a:r>
              <a:rPr lang="ja-JP" altLang="en-US" dirty="0" smtClean="0">
                <a:latin typeface="+mj-lt"/>
              </a:rPr>
              <a:t>武汉市</a:t>
            </a:r>
            <a:r>
              <a:rPr lang="en-US" altLang="ja-JP" dirty="0" smtClean="0">
                <a:latin typeface="+mj-lt"/>
              </a:rPr>
              <a:t>, </a:t>
            </a:r>
            <a:r>
              <a:rPr lang="hr-HR" dirty="0" err="1" smtClean="0">
                <a:latin typeface="+mj-lt"/>
                <a:hlinkClick r:id="rId5" tooltip="Pinyin"/>
              </a:rPr>
              <a:t>pinyin</a:t>
            </a:r>
            <a:r>
              <a:rPr lang="hr-HR" dirty="0" smtClean="0">
                <a:latin typeface="+mj-lt"/>
              </a:rPr>
              <a:t>: </a:t>
            </a:r>
            <a:r>
              <a:rPr lang="hr-HR" i="1" dirty="0" err="1" smtClean="0">
                <a:latin typeface="+mj-lt"/>
              </a:rPr>
              <a:t>Wuhàn</a:t>
            </a:r>
            <a:r>
              <a:rPr lang="hr-HR" i="1" dirty="0" smtClean="0">
                <a:latin typeface="+mj-lt"/>
              </a:rPr>
              <a:t> </a:t>
            </a:r>
            <a:r>
              <a:rPr lang="hr-HR" i="1" dirty="0" err="1" smtClean="0">
                <a:latin typeface="+mj-lt"/>
              </a:rPr>
              <a:t>Shì</a:t>
            </a:r>
            <a:r>
              <a:rPr lang="hr-HR" dirty="0" smtClean="0">
                <a:latin typeface="+mj-lt"/>
              </a:rPr>
              <a:t>) je jedan od najvećih </a:t>
            </a:r>
            <a:r>
              <a:rPr lang="hr-HR" dirty="0" smtClean="0">
                <a:latin typeface="+mj-lt"/>
                <a:hlinkClick r:id="rId6" tooltip="Kina"/>
              </a:rPr>
              <a:t>kineskih</a:t>
            </a:r>
            <a:r>
              <a:rPr lang="hr-HR" dirty="0" smtClean="0">
                <a:latin typeface="+mj-lt"/>
              </a:rPr>
              <a:t> gradova i glavni grad pokrajine </a:t>
            </a:r>
            <a:r>
              <a:rPr lang="hr-HR" dirty="0" err="1" smtClean="0">
                <a:latin typeface="+mj-lt"/>
                <a:hlinkClick r:id="rId7" tooltip="Hubei"/>
              </a:rPr>
              <a:t>Hubei</a:t>
            </a:r>
            <a:r>
              <a:rPr lang="hr-HR" dirty="0" smtClean="0">
                <a:latin typeface="+mj-lt"/>
              </a:rPr>
              <a:t>. Wuhan je </a:t>
            </a:r>
            <a:r>
              <a:rPr lang="hr-HR" dirty="0" smtClean="0">
                <a:latin typeface="+mj-lt"/>
                <a:hlinkClick r:id="rId8" tooltip="Metropolitansko područje"/>
              </a:rPr>
              <a:t>metropolitansko područje</a:t>
            </a:r>
            <a:r>
              <a:rPr lang="hr-HR" dirty="0" smtClean="0">
                <a:latin typeface="+mj-lt"/>
              </a:rPr>
              <a:t> koja se sastoji od 3 ujedinjena grada (</a:t>
            </a:r>
            <a:r>
              <a:rPr lang="hr-HR" dirty="0" err="1" smtClean="0">
                <a:latin typeface="+mj-lt"/>
              </a:rPr>
              <a:t>Wuchang</a:t>
            </a:r>
            <a:r>
              <a:rPr lang="hr-HR" dirty="0" smtClean="0">
                <a:latin typeface="+mj-lt"/>
              </a:rPr>
              <a:t>, </a:t>
            </a:r>
            <a:r>
              <a:rPr lang="hr-HR" dirty="0" err="1" smtClean="0">
                <a:latin typeface="+mj-lt"/>
              </a:rPr>
              <a:t>Hankou</a:t>
            </a:r>
            <a:r>
              <a:rPr lang="hr-HR" dirty="0" smtClean="0">
                <a:latin typeface="+mj-lt"/>
              </a:rPr>
              <a:t> i </a:t>
            </a:r>
            <a:r>
              <a:rPr lang="hr-HR" dirty="0" err="1" smtClean="0">
                <a:latin typeface="+mj-lt"/>
              </a:rPr>
              <a:t>Hanyang</a:t>
            </a:r>
            <a:r>
              <a:rPr lang="hr-HR" dirty="0" smtClean="0">
                <a:latin typeface="+mj-lt"/>
              </a:rPr>
              <a:t>). To je jedan od najznačajnijih centara srednje Kine i najveća luka na rijeci </a:t>
            </a:r>
            <a:r>
              <a:rPr lang="hr-HR" dirty="0" err="1" smtClean="0">
                <a:latin typeface="+mj-lt"/>
                <a:hlinkClick r:id="rId9" tooltip="Jangce"/>
              </a:rPr>
              <a:t>Jangce</a:t>
            </a:r>
            <a:r>
              <a:rPr lang="hr-HR" dirty="0" smtClean="0">
                <a:latin typeface="+mj-lt"/>
              </a:rPr>
              <a:t>.</a:t>
            </a:r>
            <a:endParaRPr lang="hr-H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NETOČNO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Akcijski gumb: Nazad ili prethodno 3">
            <a:hlinkClick r:id="rId2" action="ppaction://hlinksldjump" highlightClick="1"/>
          </p:cNvPr>
          <p:cNvSpPr/>
          <p:nvPr/>
        </p:nvSpPr>
        <p:spPr>
          <a:xfrm>
            <a:off x="3428992" y="2928934"/>
            <a:ext cx="3286148" cy="164307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2131118"/>
          </a:xfrm>
        </p:spPr>
        <p:txBody>
          <a:bodyPr/>
          <a:lstStyle/>
          <a:p>
            <a:r>
              <a:rPr lang="hr-HR" sz="3200" dirty="0" smtClean="0"/>
              <a:t>3.Na kojoj internetskoj stranici možemo saznati sve novosti o korona virusu i savjete o tome kako se zaštiti od te bolesti?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28662" y="2714620"/>
            <a:ext cx="7500990" cy="3643306"/>
          </a:xfrm>
        </p:spPr>
        <p:txBody>
          <a:bodyPr/>
          <a:lstStyle/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2" action="ppaction://hlinksldjump"/>
              </a:rPr>
              <a:t>Stranica svjetske zdravstvene organizacije</a:t>
            </a:r>
            <a:r>
              <a:rPr lang="hr-HR" dirty="0" smtClean="0"/>
              <a:t> (</a:t>
            </a:r>
            <a:r>
              <a:rPr lang="hr-HR" dirty="0" smtClean="0">
                <a:hlinkClick r:id="rId3"/>
              </a:rPr>
              <a:t>www.who.int</a:t>
            </a:r>
            <a:r>
              <a:rPr lang="hr-HR" dirty="0" smtClean="0"/>
              <a:t> )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4" action="ppaction://hlinksldjump"/>
              </a:rPr>
              <a:t>Stranica Jutarnjeg Lista</a:t>
            </a:r>
            <a:r>
              <a:rPr lang="hr-HR" dirty="0" smtClean="0"/>
              <a:t>(</a:t>
            </a:r>
            <a:r>
              <a:rPr lang="hr-HR" dirty="0" smtClean="0">
                <a:hlinkClick r:id="rId5"/>
              </a:rPr>
              <a:t>www.jutarnji.hr</a:t>
            </a:r>
            <a:r>
              <a:rPr lang="hr-HR" dirty="0" smtClean="0"/>
              <a:t>)</a:t>
            </a:r>
          </a:p>
          <a:p>
            <a:pPr marL="582930" indent="-514350">
              <a:buFont typeface="+mj-lt"/>
              <a:buAutoNum type="alphaLcParenR"/>
            </a:pPr>
            <a:r>
              <a:rPr lang="hr-HR" dirty="0" smtClean="0">
                <a:hlinkClick r:id="rId4" action="ppaction://hlinksldjump"/>
              </a:rPr>
              <a:t>Stranica </a:t>
            </a:r>
            <a:r>
              <a:rPr lang="hr-HR" dirty="0" err="1" smtClean="0">
                <a:hlinkClick r:id="rId4" action="ppaction://hlinksldjump"/>
              </a:rPr>
              <a:t>PlayStation</a:t>
            </a:r>
            <a:r>
              <a:rPr lang="hr-HR" dirty="0" smtClean="0">
                <a:hlinkClick r:id="rId4" action="ppaction://hlinksldjump"/>
              </a:rPr>
              <a:t>-a</a:t>
            </a:r>
            <a:r>
              <a:rPr lang="hr-HR" dirty="0" smtClean="0"/>
              <a:t> (</a:t>
            </a:r>
            <a:r>
              <a:rPr lang="hr-HR" dirty="0" smtClean="0">
                <a:hlinkClick r:id="rId6"/>
              </a:rPr>
              <a:t>https://www.playstation.com/en-us/</a:t>
            </a:r>
            <a:r>
              <a:rPr lang="hr-HR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TOČNO</a:t>
            </a:r>
            <a:endParaRPr lang="hr-HR" dirty="0"/>
          </a:p>
        </p:txBody>
      </p:sp>
      <p:pic>
        <p:nvPicPr>
          <p:cNvPr id="5" name="Rezervirano mjesto sadržaja 4" descr="preuzm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714620"/>
            <a:ext cx="3714776" cy="3901363"/>
          </a:xfrm>
        </p:spPr>
      </p:pic>
      <p:sp>
        <p:nvSpPr>
          <p:cNvPr id="4" name="Akcijski gumb: Naprijed ili dalje 3">
            <a:hlinkClick r:id="rId3" action="ppaction://hlinksldjump" highlightClick="1"/>
          </p:cNvPr>
          <p:cNvSpPr/>
          <p:nvPr/>
        </p:nvSpPr>
        <p:spPr>
          <a:xfrm>
            <a:off x="6786578" y="4786322"/>
            <a:ext cx="1857388" cy="15716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642910" y="1285860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Tako je, sve o korona virusu možete pronaći na internetskoj stranici svjetske zdravstvene organizacije. Link stranice je </a:t>
            </a:r>
            <a:r>
              <a:rPr lang="hr-HR" sz="2400" dirty="0" smtClean="0">
                <a:hlinkClick r:id="rId4"/>
              </a:rPr>
              <a:t>www.who.int</a:t>
            </a:r>
            <a:r>
              <a:rPr lang="hr-HR" sz="2400" dirty="0" smtClean="0"/>
              <a:t> 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1165</TotalTime>
  <Words>761</Words>
  <Application>Microsoft Office PowerPoint</Application>
  <PresentationFormat>Prikaz na zaslonu (4:3)</PresentationFormat>
  <Paragraphs>121</Paragraphs>
  <Slides>50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50</vt:i4>
      </vt:variant>
    </vt:vector>
  </HeadingPairs>
  <TitlesOfParts>
    <vt:vector size="51" baseType="lpstr">
      <vt:lpstr>Metro</vt:lpstr>
      <vt:lpstr>Slajd 1</vt:lpstr>
      <vt:lpstr>Službeni naziv za korona virus je:</vt:lpstr>
      <vt:lpstr>TOČNO</vt:lpstr>
      <vt:lpstr>NETOČNO</vt:lpstr>
      <vt:lpstr>2. Korona virus se prvo pojavio u:</vt:lpstr>
      <vt:lpstr>TOČNO</vt:lpstr>
      <vt:lpstr>NETOČNO</vt:lpstr>
      <vt:lpstr>3.Na kojoj internetskoj stranici možemo saznati sve novosti o korona virusu i savjete o tome kako se zaštiti od te bolesti?</vt:lpstr>
      <vt:lpstr>TOČNO</vt:lpstr>
      <vt:lpstr>NETOČNO</vt:lpstr>
      <vt:lpstr>4.Koja je zemlja prva po broju zaraženih u Europi?</vt:lpstr>
      <vt:lpstr>TOČNO</vt:lpstr>
      <vt:lpstr>NETOČNO</vt:lpstr>
      <vt:lpstr>5.Je li otkriven lijek za korona virus?</vt:lpstr>
      <vt:lpstr>TOČNO</vt:lpstr>
      <vt:lpstr>NETOČNO</vt:lpstr>
      <vt:lpstr>6.Što možemo učiniti kako bi smanjili rizik od oboljenja korona virusom?</vt:lpstr>
      <vt:lpstr>TOČNO</vt:lpstr>
      <vt:lpstr>NETOČNO</vt:lpstr>
      <vt:lpstr>7.Što je još poželjno koristiti u cilju bolje zaštite od korona virusa?</vt:lpstr>
      <vt:lpstr>TOČNO</vt:lpstr>
      <vt:lpstr>NETOČNO</vt:lpstr>
      <vt:lpstr>8.Koje osobe češće oboljevaju od korona virusa?</vt:lpstr>
      <vt:lpstr>TOČNO</vt:lpstr>
      <vt:lpstr>NETOČNO</vt:lpstr>
      <vt:lpstr>9.Koliko je trenutno zaraženih u BiH?</vt:lpstr>
      <vt:lpstr>TOČNO</vt:lpstr>
      <vt:lpstr>NETOČNO</vt:lpstr>
      <vt:lpstr>10.Koliko je dosad izliječenih slučajeva u Hrvatskoj?</vt:lpstr>
      <vt:lpstr>TOČNO</vt:lpstr>
      <vt:lpstr>NETOČNO</vt:lpstr>
      <vt:lpstr>11.Koliko je ljudi u svijetu zasad oboljelo od korona virusa?</vt:lpstr>
      <vt:lpstr>TOČNO</vt:lpstr>
      <vt:lpstr>NETOČNO</vt:lpstr>
      <vt:lpstr>12.Koji su simptomi korona virusa?</vt:lpstr>
      <vt:lpstr>TOČNO</vt:lpstr>
      <vt:lpstr>NETOČNO</vt:lpstr>
      <vt:lpstr>13.Kada osjetite bolove i dobijete simptome korona virusa :</vt:lpstr>
      <vt:lpstr>TOČNO</vt:lpstr>
      <vt:lpstr>NETOČNO</vt:lpstr>
      <vt:lpstr>14. Što je još jako dobro koristiti kako bi se zaštitili od korona virusa?</vt:lpstr>
      <vt:lpstr>TOČNO</vt:lpstr>
      <vt:lpstr>NETOČNO</vt:lpstr>
      <vt:lpstr>15.Čime trebamo prati ruke kako bi se zaštitili od korona virus ali i drugih bolesti?</vt:lpstr>
      <vt:lpstr>TOČNO</vt:lpstr>
      <vt:lpstr>NETOČNO</vt:lpstr>
      <vt:lpstr>16.Kako bi smo ojačali imunitet trebamo:</vt:lpstr>
      <vt:lpstr>TOČNO</vt:lpstr>
      <vt:lpstr>NETOČNO</vt:lpstr>
      <vt:lpstr>KRAJ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</dc:title>
  <dc:creator>Windows User</dc:creator>
  <cp:lastModifiedBy>Windows User</cp:lastModifiedBy>
  <cp:revision>29</cp:revision>
  <dcterms:created xsi:type="dcterms:W3CDTF">2020-03-18T16:00:29Z</dcterms:created>
  <dcterms:modified xsi:type="dcterms:W3CDTF">2020-03-19T11:50:16Z</dcterms:modified>
</cp:coreProperties>
</file>