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4" r:id="rId5"/>
    <p:sldId id="267" r:id="rId6"/>
    <p:sldId id="273" r:id="rId7"/>
    <p:sldId id="274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9" r:id="rId19"/>
    <p:sldId id="288" r:id="rId20"/>
    <p:sldId id="287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>
        <p:scale>
          <a:sx n="100" d="100"/>
          <a:sy n="100" d="100"/>
        </p:scale>
        <p:origin x="-133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Pravoku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595C782-6725-4D23-B6AD-C4E3C1854E6E}" type="datetimeFigureOut">
              <a:rPr lang="sr-Latn-CS" smtClean="0"/>
              <a:pPr/>
              <a:t>25.3.2020.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A5C084A-3162-4B6B-B574-4C7983B59AD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20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slide" Target="slide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4000504"/>
            <a:ext cx="8077200" cy="1028696"/>
          </a:xfrm>
        </p:spPr>
        <p:txBody>
          <a:bodyPr>
            <a:normAutofit/>
          </a:bodyPr>
          <a:lstStyle/>
          <a:p>
            <a:r>
              <a:rPr lang="hr-HR" sz="2000" dirty="0" smtClean="0"/>
              <a:t>                                                                         </a:t>
            </a:r>
            <a:r>
              <a:rPr lang="hr-HR" sz="2000" dirty="0" smtClean="0"/>
              <a:t>  </a:t>
            </a:r>
            <a:r>
              <a:rPr lang="hr-HR" sz="2000" dirty="0" smtClean="0"/>
              <a:t>NASTAVNICA:SILVANA SMOLJAN</a:t>
            </a:r>
            <a:br>
              <a:rPr lang="hr-HR" sz="2000" dirty="0" smtClean="0"/>
            </a:br>
            <a:r>
              <a:rPr lang="hr-HR" sz="2000" dirty="0" smtClean="0"/>
              <a:t>RADIO:KRISTIJAN ĆORIĆ</a:t>
            </a:r>
            <a:endParaRPr lang="hr-HR" sz="2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28596" y="0"/>
            <a:ext cx="8334404" cy="1340768"/>
          </a:xfrm>
        </p:spPr>
        <p:txBody>
          <a:bodyPr>
            <a:normAutofit/>
          </a:bodyPr>
          <a:lstStyle/>
          <a:p>
            <a:pPr algn="ctr"/>
            <a:r>
              <a:rPr lang="hr-HR" sz="4400" dirty="0" smtClean="0"/>
              <a:t>KVIZ O NOGOMETU</a:t>
            </a:r>
            <a:endParaRPr lang="hr-HR" sz="44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539552" y="1772816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1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2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3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5" action="ppaction://hlinksldjump"/>
              </a:rPr>
              <a:t>4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6" action="ppaction://hlinksldjump"/>
              </a:rPr>
              <a:t>5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7" action="ppaction://hlinksldjump"/>
              </a:rPr>
              <a:t>6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8" action="ppaction://hlinksldjump"/>
              </a:rPr>
              <a:t>7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9" action="ppaction://hlinksldjump"/>
              </a:rPr>
              <a:t>8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10" action="ppaction://hlinksldjump"/>
              </a:rPr>
              <a:t>9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11" action="ppaction://hlinksldjump"/>
              </a:rPr>
              <a:t>10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742950" indent="-742950"/>
            <a:endParaRPr lang="hr-HR" sz="4000" spc="220" dirty="0" smtClean="0">
              <a:latin typeface="Arial" pitchFamily="34" charset="0"/>
              <a:cs typeface="Arial" pitchFamily="34" charset="0"/>
            </a:endParaRPr>
          </a:p>
          <a:p>
            <a:pPr marL="742950" indent="-742950"/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12" action="ppaction://hlinksldjump"/>
              </a:rPr>
              <a:t>11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13" action="ppaction://hlinksldjump"/>
              </a:rPr>
              <a:t>12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14" action="ppaction://hlinksldjump"/>
              </a:rPr>
              <a:t>13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15" action="ppaction://hlinksldjump"/>
              </a:rPr>
              <a:t>14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16" action="ppaction://hlinksldjump"/>
              </a:rPr>
              <a:t>15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17" action="ppaction://hlinksldjump"/>
              </a:rPr>
              <a:t>16</a:t>
            </a:r>
            <a:r>
              <a:rPr lang="hr-HR" sz="4000" spc="22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r-HR" sz="4000" spc="220" dirty="0" smtClean="0">
                <a:latin typeface="Arial" pitchFamily="34" charset="0"/>
                <a:cs typeface="Arial" pitchFamily="34" charset="0"/>
                <a:hlinkClick r:id="rId18" action="ppaction://hlinksldjump"/>
              </a:rPr>
              <a:t>kraj</a:t>
            </a:r>
            <a:endParaRPr lang="hr-HR" sz="4000" spc="22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9.</a:t>
            </a:r>
            <a:r>
              <a:rPr lang="hr-HR" sz="4000" dirty="0" smtClean="0"/>
              <a:t>KOJEMU NOGOMETAŠU SU DALI NADIMAK EL NINO?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</a:t>
            </a:r>
            <a:r>
              <a:rPr lang="hr-HR" dirty="0" err="1" smtClean="0">
                <a:hlinkClick r:id="rId2" action="ppaction://hlinksldjump"/>
              </a:rPr>
              <a:t>Lionel</a:t>
            </a:r>
            <a:r>
              <a:rPr lang="hr-HR" dirty="0" smtClean="0">
                <a:hlinkClick r:id="rId2" action="ppaction://hlinksldjump"/>
              </a:rPr>
              <a:t> </a:t>
            </a:r>
            <a:r>
              <a:rPr lang="hr-HR" dirty="0" err="1" smtClean="0">
                <a:hlinkClick r:id="rId2" action="ppaction://hlinksldjump"/>
              </a:rPr>
              <a:t>Messi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b)</a:t>
            </a:r>
            <a:r>
              <a:rPr lang="hr-HR" dirty="0" err="1" smtClean="0">
                <a:hlinkClick r:id="rId2" action="ppaction://hlinksldjump"/>
              </a:rPr>
              <a:t>Luis</a:t>
            </a:r>
            <a:r>
              <a:rPr lang="hr-HR" dirty="0" smtClean="0">
                <a:hlinkClick r:id="rId2" action="ppaction://hlinksldjump"/>
              </a:rPr>
              <a:t> </a:t>
            </a:r>
            <a:r>
              <a:rPr lang="hr-HR" dirty="0" err="1" smtClean="0">
                <a:hlinkClick r:id="rId2" action="ppaction://hlinksldjump"/>
              </a:rPr>
              <a:t>Suarez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c)</a:t>
            </a:r>
            <a:r>
              <a:rPr lang="hr-HR" dirty="0" err="1" smtClean="0">
                <a:hlinkClick r:id="rId3" action="ppaction://hlinksldjump"/>
              </a:rPr>
              <a:t>Fernando</a:t>
            </a:r>
            <a:r>
              <a:rPr lang="hr-HR" dirty="0" smtClean="0">
                <a:hlinkClick r:id="rId3" action="ppaction://hlinksldjump"/>
              </a:rPr>
              <a:t> </a:t>
            </a:r>
            <a:r>
              <a:rPr lang="hr-HR" dirty="0" err="1" smtClean="0">
                <a:hlinkClick r:id="rId3" action="ppaction://hlinksldjump"/>
              </a:rPr>
              <a:t>Torres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10.</a:t>
            </a:r>
            <a:r>
              <a:rPr lang="hr-HR" sz="4000" dirty="0" smtClean="0"/>
              <a:t>KOJA DRŽAVA JE BILA DOMAĆIN SVJETSKOG PRVENSTVA 2006?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a)Italija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b)Njemačka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c)Španjolska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11.TKO JE NOGOMETAŠ SA SLIKE?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a)</a:t>
            </a:r>
            <a:r>
              <a:rPr lang="hr-HR" dirty="0" err="1" smtClean="0">
                <a:hlinkClick r:id="rId2" action="ppaction://hlinksldjump"/>
              </a:rPr>
              <a:t>Paul</a:t>
            </a:r>
            <a:r>
              <a:rPr lang="hr-HR" dirty="0" smtClean="0">
                <a:hlinkClick r:id="rId2" action="ppaction://hlinksldjump"/>
              </a:rPr>
              <a:t> </a:t>
            </a:r>
            <a:r>
              <a:rPr lang="hr-HR" dirty="0" err="1" smtClean="0">
                <a:hlinkClick r:id="rId2" action="ppaction://hlinksldjump"/>
              </a:rPr>
              <a:t>Pogba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b)Mario </a:t>
            </a:r>
            <a:r>
              <a:rPr lang="hr-HR" dirty="0" err="1" smtClean="0">
                <a:hlinkClick r:id="rId2" action="ppaction://hlinksldjump"/>
              </a:rPr>
              <a:t>Balotelli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c)</a:t>
            </a:r>
            <a:r>
              <a:rPr lang="hr-HR" dirty="0" err="1" smtClean="0">
                <a:hlinkClick r:id="rId3" action="ppaction://hlinksldjump"/>
              </a:rPr>
              <a:t>Romelu</a:t>
            </a:r>
            <a:r>
              <a:rPr lang="hr-HR" dirty="0" smtClean="0">
                <a:hlinkClick r:id="rId3" action="ppaction://hlinksldjump"/>
              </a:rPr>
              <a:t> </a:t>
            </a:r>
            <a:r>
              <a:rPr lang="hr-HR" dirty="0" err="1" smtClean="0">
                <a:hlinkClick r:id="rId3" action="ppaction://hlinksldjump"/>
              </a:rPr>
              <a:t>Lukaku</a:t>
            </a:r>
            <a:endParaRPr lang="hr-HR" dirty="0"/>
          </a:p>
        </p:txBody>
      </p:sp>
      <p:pic>
        <p:nvPicPr>
          <p:cNvPr id="1026" name="Picture 2" descr="C:\Users\Pc\Desktop\preuzmi lukak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1500174"/>
            <a:ext cx="5643602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12</a:t>
            </a:r>
            <a:r>
              <a:rPr lang="hr-HR" sz="4000" dirty="0" smtClean="0"/>
              <a:t>.TKO JE NAJBOLJI STRIJELAC U POVIJESTI EL CLASICA?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</a:t>
            </a:r>
            <a:r>
              <a:rPr lang="hr-HR" dirty="0" err="1" smtClean="0">
                <a:hlinkClick r:id="rId2" action="ppaction://hlinksldjump"/>
              </a:rPr>
              <a:t>Cristiano</a:t>
            </a:r>
            <a:r>
              <a:rPr lang="hr-HR" dirty="0" smtClean="0">
                <a:hlinkClick r:id="rId2" action="ppaction://hlinksldjump"/>
              </a:rPr>
              <a:t> Ronaldo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b)Ronaldo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c)</a:t>
            </a:r>
            <a:r>
              <a:rPr lang="hr-HR" dirty="0" err="1" smtClean="0">
                <a:hlinkClick r:id="rId3" action="ppaction://hlinksldjump"/>
              </a:rPr>
              <a:t>Lionel</a:t>
            </a:r>
            <a:r>
              <a:rPr lang="hr-HR" dirty="0" smtClean="0">
                <a:hlinkClick r:id="rId3" action="ppaction://hlinksldjump"/>
              </a:rPr>
              <a:t> </a:t>
            </a:r>
            <a:r>
              <a:rPr lang="hr-HR" dirty="0" err="1" smtClean="0">
                <a:hlinkClick r:id="rId3" action="ppaction://hlinksldjump"/>
              </a:rPr>
              <a:t>Messi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13.</a:t>
            </a:r>
            <a:r>
              <a:rPr lang="hr-HR" sz="4000" dirty="0" smtClean="0"/>
              <a:t>KOJI NOGOMETAŠ JE NAJBOLJI STRIJELAC HRVATSKE?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a)Mario </a:t>
            </a:r>
            <a:r>
              <a:rPr lang="hr-HR" dirty="0" err="1" smtClean="0">
                <a:hlinkClick r:id="rId2" action="ppaction://hlinksldjump"/>
              </a:rPr>
              <a:t>Mandžukić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b)Davor Šuker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c)</a:t>
            </a:r>
            <a:r>
              <a:rPr lang="hr-HR" dirty="0" err="1" smtClean="0">
                <a:hlinkClick r:id="rId2" action="ppaction://hlinksldjump"/>
              </a:rPr>
              <a:t>Eduardo</a:t>
            </a:r>
            <a:r>
              <a:rPr lang="hr-HR" dirty="0" smtClean="0">
                <a:hlinkClick r:id="rId2" action="ppaction://hlinksldjump"/>
              </a:rPr>
              <a:t> da Silva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14.</a:t>
            </a:r>
            <a:r>
              <a:rPr lang="hr-HR" sz="4000" dirty="0" smtClean="0"/>
              <a:t>KAKO SE ZVALA SLUŽBENA LOPTA SP 2014?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</a:t>
            </a:r>
            <a:r>
              <a:rPr lang="hr-HR" dirty="0" err="1" smtClean="0">
                <a:hlinkClick r:id="rId2" action="ppaction://hlinksldjump"/>
              </a:rPr>
              <a:t>Jabulani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</a:t>
            </a:r>
            <a:r>
              <a:rPr lang="hr-HR" dirty="0" err="1" smtClean="0">
                <a:hlinkClick r:id="rId3" action="ppaction://hlinksldjump"/>
              </a:rPr>
              <a:t>Brazuca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c)</a:t>
            </a:r>
            <a:r>
              <a:rPr lang="hr-HR" dirty="0" err="1" smtClean="0">
                <a:hlinkClick r:id="rId2" action="ppaction://hlinksldjump"/>
              </a:rPr>
              <a:t>Telstar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15.</a:t>
            </a:r>
            <a:r>
              <a:rPr lang="hr-HR" sz="4000" dirty="0" smtClean="0"/>
              <a:t>KOJI OD NAVEDENIH KLUBOVA JE OSVOJIO 5 PUTA EUROPSKU LIGU?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a)Chelsea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b)Sevilla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c)</a:t>
            </a:r>
            <a:r>
              <a:rPr lang="hr-HR" dirty="0" err="1" smtClean="0">
                <a:hlinkClick r:id="rId2" action="ppaction://hlinksldjump"/>
              </a:rPr>
              <a:t>Atletico</a:t>
            </a:r>
            <a:r>
              <a:rPr lang="hr-HR" dirty="0" smtClean="0">
                <a:hlinkClick r:id="rId2" action="ppaction://hlinksldjump"/>
              </a:rPr>
              <a:t> Madrid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16.</a:t>
            </a:r>
            <a:r>
              <a:rPr lang="hr-HR" sz="4000" dirty="0" smtClean="0"/>
              <a:t>KAKO SE ZOVE EUROPSKI KLUB ČIJI JE OVO LOGO?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</a:t>
            </a:r>
            <a:r>
              <a:rPr lang="hr-HR" dirty="0" err="1" smtClean="0">
                <a:hlinkClick r:id="rId2" action="ppaction://hlinksldjump"/>
              </a:rPr>
              <a:t>Watford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</a:t>
            </a:r>
            <a:r>
              <a:rPr lang="hr-HR" dirty="0" err="1" smtClean="0">
                <a:hlinkClick r:id="rId3" action="ppaction://hlinksldjump"/>
              </a:rPr>
              <a:t>Wolverhampton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c)</a:t>
            </a:r>
            <a:r>
              <a:rPr lang="hr-HR" dirty="0" err="1" smtClean="0">
                <a:hlinkClick r:id="rId2" action="ppaction://hlinksldjump"/>
              </a:rPr>
              <a:t>Aston</a:t>
            </a:r>
            <a:r>
              <a:rPr lang="hr-HR" dirty="0" smtClean="0">
                <a:hlinkClick r:id="rId2" action="ppaction://hlinksldjump"/>
              </a:rPr>
              <a:t> Villa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2050" name="Picture 2" descr="C:\Users\Pc\Desktop\800px-Wolverhampton_Wanderers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3071810"/>
            <a:ext cx="4929222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500034" y="1785926"/>
            <a:ext cx="8143932" cy="4572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Akcijski gumb: Naprijed ili dalje 3">
            <a:hlinkClick r:id="" action="ppaction://hlinkshowjump?jump=firstslide" highlightClick="1"/>
          </p:cNvPr>
          <p:cNvSpPr/>
          <p:nvPr/>
        </p:nvSpPr>
        <p:spPr>
          <a:xfrm>
            <a:off x="571472" y="1785926"/>
            <a:ext cx="8001056" cy="45005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1.Tko je 2017 osvojio zlatnu loptu?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hlinkClick r:id="rId2" action="ppaction://hlinksldjump"/>
              </a:rPr>
              <a:t>a)</a:t>
            </a:r>
            <a:r>
              <a:rPr lang="hr-HR" dirty="0" err="1" smtClean="0">
                <a:hlinkClick r:id="rId2" action="ppaction://hlinksldjump"/>
              </a:rPr>
              <a:t>Messi</a:t>
            </a:r>
            <a:endParaRPr lang="hr-HR" dirty="0" smtClean="0"/>
          </a:p>
          <a:p>
            <a:pPr>
              <a:buNone/>
            </a:pPr>
            <a:r>
              <a:rPr lang="hr-HR" dirty="0" smtClean="0">
                <a:hlinkClick r:id="rId3" action="ppaction://hlinksldjump"/>
              </a:rPr>
              <a:t>b)Ronaldo</a:t>
            </a:r>
            <a:endParaRPr lang="hr-HR" dirty="0" smtClean="0"/>
          </a:p>
          <a:p>
            <a:pPr>
              <a:buNone/>
            </a:pPr>
            <a:r>
              <a:rPr lang="hr-HR" dirty="0" smtClean="0">
                <a:hlinkClick r:id="rId2" action="ppaction://hlinksldjump"/>
              </a:rPr>
              <a:t>c)Modrić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8000" dirty="0" smtClean="0"/>
              <a:t>THE END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C:\Users\Pc\Desktop\slika-nogome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2.TKO JE 2012 OSVOJIO  LIGU PRVAKA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a)Barcelona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b)Bayern  </a:t>
            </a:r>
            <a:r>
              <a:rPr lang="hr-HR" dirty="0" err="1" smtClean="0">
                <a:hlinkClick r:id="rId2" action="ppaction://hlinksldjump"/>
              </a:rPr>
              <a:t>Munich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c)Chelsea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3.KOJA DRŽAVA JE BILA SREBRNA NA SVJETSKOM PRVENSTVU 2010?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a)Nizozemska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b)Španjolska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c)Njemačka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4.TKO JE NOGOMETAŠ SA SLIKE?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786322"/>
            <a:ext cx="8229600" cy="2071678"/>
          </a:xfrm>
        </p:spPr>
        <p:txBody>
          <a:bodyPr>
            <a:normAutofit/>
          </a:bodyPr>
          <a:lstStyle/>
          <a:p>
            <a:r>
              <a:rPr lang="hr-HR" sz="2800" dirty="0" smtClean="0">
                <a:hlinkClick r:id="rId2" action="ppaction://hlinksldjump"/>
              </a:rPr>
              <a:t>a)David </a:t>
            </a:r>
            <a:r>
              <a:rPr lang="hr-HR" sz="2800" dirty="0" err="1" smtClean="0">
                <a:hlinkClick r:id="rId2" action="ppaction://hlinksldjump"/>
              </a:rPr>
              <a:t>Luiz</a:t>
            </a:r>
            <a:endParaRPr lang="hr-HR" sz="2800" dirty="0" smtClean="0"/>
          </a:p>
          <a:p>
            <a:r>
              <a:rPr lang="hr-HR" dirty="0" smtClean="0">
                <a:hlinkClick r:id="rId3" action="ppaction://hlinksldjump"/>
              </a:rPr>
              <a:t>b)</a:t>
            </a:r>
            <a:r>
              <a:rPr lang="hr-HR" dirty="0" err="1" smtClean="0">
                <a:hlinkClick r:id="rId3" action="ppaction://hlinksldjump"/>
              </a:rPr>
              <a:t>Willian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c)Marcelo</a:t>
            </a:r>
            <a:endParaRPr lang="hr-HR" dirty="0" smtClean="0"/>
          </a:p>
          <a:p>
            <a:pPr>
              <a:buNone/>
            </a:pPr>
            <a:endParaRPr lang="hr-HR" sz="2800" dirty="0" smtClean="0"/>
          </a:p>
          <a:p>
            <a:endParaRPr lang="hr-HR" dirty="0" smtClean="0"/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1026" name="Picture 2" descr="C:\Users\Pc\Desktop\David-Luiz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1500174"/>
            <a:ext cx="8786874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5.KAKO SE ZOVE STADION MANCHESTER UNITEDA?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</a:t>
            </a:r>
            <a:r>
              <a:rPr lang="hr-HR" dirty="0" err="1" smtClean="0">
                <a:hlinkClick r:id="rId2" action="ppaction://hlinksldjump"/>
              </a:rPr>
              <a:t>Stamford</a:t>
            </a:r>
            <a:r>
              <a:rPr lang="hr-HR" dirty="0" smtClean="0">
                <a:hlinkClick r:id="rId2" action="ppaction://hlinksldjump"/>
              </a:rPr>
              <a:t> Bridge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b)Old </a:t>
            </a:r>
            <a:r>
              <a:rPr lang="hr-HR" dirty="0" err="1" smtClean="0">
                <a:hlinkClick r:id="rId3" action="ppaction://hlinksldjump"/>
              </a:rPr>
              <a:t>Trafford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c)</a:t>
            </a:r>
            <a:r>
              <a:rPr lang="hr-HR" dirty="0" err="1" smtClean="0">
                <a:hlinkClick r:id="rId2" action="ppaction://hlinksldjump"/>
              </a:rPr>
              <a:t>Anfield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</a:t>
            </a:r>
            <a:r>
              <a:rPr lang="hr-HR" sz="3600" dirty="0" smtClean="0"/>
              <a:t>KOJA DRŽAVA JE OSVOJILA EUROPSKO PRVENSTVO DVA PUTA ZAREDOM?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a)Njemačka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b)Italija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c)Španjolska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7.</a:t>
            </a:r>
            <a:r>
              <a:rPr lang="hr-HR" sz="4000" dirty="0" smtClean="0"/>
              <a:t>TKO JE BIO NAJBOLJI STRIJELAC SVJETSKO PRVENSTVA 2018?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</a:t>
            </a:r>
            <a:r>
              <a:rPr lang="hr-HR" dirty="0" err="1" smtClean="0">
                <a:hlinkClick r:id="rId2" action="ppaction://hlinksldjump"/>
              </a:rPr>
              <a:t>Harry</a:t>
            </a:r>
            <a:r>
              <a:rPr lang="hr-HR" dirty="0" smtClean="0">
                <a:hlinkClick r:id="rId2" action="ppaction://hlinksldjump"/>
              </a:rPr>
              <a:t> Kane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</a:t>
            </a:r>
            <a:r>
              <a:rPr lang="hr-HR" dirty="0" err="1" smtClean="0">
                <a:hlinkClick r:id="rId3" action="ppaction://hlinksldjump"/>
              </a:rPr>
              <a:t>Antoine</a:t>
            </a:r>
            <a:r>
              <a:rPr lang="hr-HR" dirty="0" smtClean="0">
                <a:hlinkClick r:id="rId3" action="ppaction://hlinksldjump"/>
              </a:rPr>
              <a:t> </a:t>
            </a:r>
            <a:r>
              <a:rPr lang="hr-HR" dirty="0" err="1" smtClean="0">
                <a:hlinkClick r:id="rId3" action="ppaction://hlinksldjump"/>
              </a:rPr>
              <a:t>Griezmann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c)</a:t>
            </a:r>
            <a:r>
              <a:rPr lang="hr-HR" dirty="0" err="1" smtClean="0">
                <a:hlinkClick r:id="rId3" action="ppaction://hlinksldjump"/>
              </a:rPr>
              <a:t>Romelu</a:t>
            </a:r>
            <a:r>
              <a:rPr lang="hr-HR" dirty="0" smtClean="0">
                <a:hlinkClick r:id="rId3" action="ppaction://hlinksldjump"/>
              </a:rPr>
              <a:t> </a:t>
            </a:r>
            <a:r>
              <a:rPr lang="hr-HR" dirty="0" err="1" smtClean="0">
                <a:hlinkClick r:id="rId3" action="ppaction://hlinksldjump"/>
              </a:rPr>
              <a:t>Lukaku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8.</a:t>
            </a:r>
            <a:r>
              <a:rPr lang="hr-HR" sz="3200" dirty="0" smtClean="0"/>
              <a:t>KOJI HRVATSKI REPREZENTATIVAC IMA NAJVIŠE NASTUPA ZA HRVATSKU?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a)Luka Modrić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b)Darijo Srna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c)Vedran </a:t>
            </a:r>
            <a:r>
              <a:rPr lang="hr-HR" dirty="0" err="1" smtClean="0">
                <a:hlinkClick r:id="rId2" action="ppaction://hlinksldjump"/>
              </a:rPr>
              <a:t>Ćorluka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273</TotalTime>
  <Words>231</Words>
  <Application>Microsoft Office PowerPoint</Application>
  <PresentationFormat>Prikaz na zaslonu (4:3)</PresentationFormat>
  <Paragraphs>81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1" baseType="lpstr">
      <vt:lpstr>Modul</vt:lpstr>
      <vt:lpstr>                                                                           NASTAVNICA:SILVANA SMOLJAN RADIO:KRISTIJAN ĆORIĆ</vt:lpstr>
      <vt:lpstr>1.Tko je 2017 osvojio zlatnu loptu?</vt:lpstr>
      <vt:lpstr>2.TKO JE 2012 OSVOJIO  LIGU PRVAKA</vt:lpstr>
      <vt:lpstr>3.KOJA DRŽAVA JE BILA SREBRNA NA SVJETSKOM PRVENSTVU 2010?</vt:lpstr>
      <vt:lpstr>4.TKO JE NOGOMETAŠ SA SLIKE?</vt:lpstr>
      <vt:lpstr>5.KAKO SE ZOVE STADION MANCHESTER UNITEDA?</vt:lpstr>
      <vt:lpstr>6.KOJA DRŽAVA JE OSVOJILA EUROPSKO PRVENSTVO DVA PUTA ZAREDOM?</vt:lpstr>
      <vt:lpstr>7.TKO JE BIO NAJBOLJI STRIJELAC SVJETSKO PRVENSTVA 2018?</vt:lpstr>
      <vt:lpstr>8.KOJI HRVATSKI REPREZENTATIVAC IMA NAJVIŠE NASTUPA ZA HRVATSKU?</vt:lpstr>
      <vt:lpstr>9.KOJEMU NOGOMETAŠU SU DALI NADIMAK EL NINO?</vt:lpstr>
      <vt:lpstr>10.KOJA DRŽAVA JE BILA DOMAĆIN SVJETSKOG PRVENSTVA 2006?</vt:lpstr>
      <vt:lpstr>11.TKO JE NOGOMETAŠ SA SLIKE?</vt:lpstr>
      <vt:lpstr>12.TKO JE NAJBOLJI STRIJELAC U POVIJESTI EL CLASICA?</vt:lpstr>
      <vt:lpstr>13.KOJI NOGOMETAŠ JE NAJBOLJI STRIJELAC HRVATSKE?</vt:lpstr>
      <vt:lpstr>14.KAKO SE ZVALA SLUŽBENA LOPTA SP 2014?</vt:lpstr>
      <vt:lpstr>15.KOJI OD NAVEDENIH KLUBOVA JE OSVOJIO 5 PUTA EUROPSKU LIGU?</vt:lpstr>
      <vt:lpstr>16.KAKO SE ZOVE EUROPSKI KLUB ČIJI JE OVO LOGO?</vt:lpstr>
      <vt:lpstr>NETOČNO</vt:lpstr>
      <vt:lpstr>TOČNO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NASTAVNICA:SILVANA SMOLJAN RADIO:KRISTIJAN ĆORIĆ</dc:title>
  <dc:creator>Pc</dc:creator>
  <cp:lastModifiedBy>ss</cp:lastModifiedBy>
  <cp:revision>33</cp:revision>
  <dcterms:created xsi:type="dcterms:W3CDTF">2020-03-19T17:37:42Z</dcterms:created>
  <dcterms:modified xsi:type="dcterms:W3CDTF">2020-03-25T21:52:41Z</dcterms:modified>
</cp:coreProperties>
</file>