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37D"/>
    <a:srgbClr val="3F3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0BB71-43B4-459F-9A5F-85BD9F0573A3}" type="doc">
      <dgm:prSet loTypeId="urn:microsoft.com/office/officeart/2005/8/layout/hierarchy1" loCatId="hierarchy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hr-HR"/>
        </a:p>
      </dgm:t>
    </dgm:pt>
    <dgm:pt modelId="{1454438B-29B5-43C9-8E68-58A9C5189B9E}">
      <dgm:prSet phldrT="[Tekst]" custT="1"/>
      <dgm:spPr/>
      <dgm:t>
        <a:bodyPr/>
        <a:lstStyle/>
        <a:p>
          <a:r>
            <a:rPr lang="hr-HR" sz="2500" dirty="0" smtClean="0">
              <a:latin typeface="+mj-lt"/>
            </a:rPr>
            <a:t>Geometrijska tijela</a:t>
          </a:r>
          <a:endParaRPr lang="hr-HR" sz="2500" dirty="0">
            <a:latin typeface="+mj-lt"/>
          </a:endParaRPr>
        </a:p>
      </dgm:t>
    </dgm:pt>
    <dgm:pt modelId="{085C5201-454F-4226-A750-2104F2A919DD}" type="parTrans" cxnId="{3708082A-5175-4DF3-831A-BAD022A53734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129C6D19-D04C-4BC0-AF40-2837C633ADE0}" type="sibTrans" cxnId="{3708082A-5175-4DF3-831A-BAD022A53734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1CE97601-A2B0-46A1-B7CA-D6587CCEC69F}">
      <dgm:prSet phldrT="[Tekst]" custT="1"/>
      <dgm:spPr/>
      <dgm:t>
        <a:bodyPr/>
        <a:lstStyle/>
        <a:p>
          <a:r>
            <a:rPr lang="hr-HR" sz="2500" dirty="0" smtClean="0">
              <a:latin typeface="+mj-lt"/>
            </a:rPr>
            <a:t>Uglata</a:t>
          </a:r>
          <a:endParaRPr lang="hr-HR" sz="2500" dirty="0">
            <a:latin typeface="+mj-lt"/>
          </a:endParaRPr>
        </a:p>
      </dgm:t>
    </dgm:pt>
    <dgm:pt modelId="{0761CC9A-25D9-4999-B3B8-0DD90D124ED7}" type="parTrans" cxnId="{6BE29281-7A78-452D-8B69-651033B3F4CF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B3A24E35-8E72-437E-813E-4E2D9586247D}" type="sibTrans" cxnId="{6BE29281-7A78-452D-8B69-651033B3F4CF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54360DD0-78B3-4B88-886E-AA618EFD7526}">
      <dgm:prSet phldrT="[Tekst]" custT="1"/>
      <dgm:spPr/>
      <dgm:t>
        <a:bodyPr/>
        <a:lstStyle/>
        <a:p>
          <a:r>
            <a:rPr lang="hr-HR" sz="2500" dirty="0" smtClean="0">
              <a:latin typeface="+mj-lt"/>
            </a:rPr>
            <a:t>Prizme</a:t>
          </a:r>
          <a:endParaRPr lang="hr-HR" sz="2500" dirty="0">
            <a:latin typeface="+mj-lt"/>
          </a:endParaRPr>
        </a:p>
      </dgm:t>
    </dgm:pt>
    <dgm:pt modelId="{48A7CCB4-1F2A-449F-A0C7-F83048AD00FD}" type="parTrans" cxnId="{65481B3B-6908-46EF-9777-3110FE4366FF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817414FE-F864-4C6C-9CBF-09DD8650C209}" type="sibTrans" cxnId="{65481B3B-6908-46EF-9777-3110FE4366FF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2BEA2D3F-40B6-4703-A030-22BF2467389C}">
      <dgm:prSet phldrT="[Tekst]" custT="1"/>
      <dgm:spPr/>
      <dgm:t>
        <a:bodyPr/>
        <a:lstStyle/>
        <a:p>
          <a:r>
            <a:rPr lang="hr-HR" sz="2500" dirty="0" smtClean="0">
              <a:latin typeface="+mj-lt"/>
            </a:rPr>
            <a:t>Piramide</a:t>
          </a:r>
          <a:endParaRPr lang="hr-HR" sz="2500" dirty="0">
            <a:latin typeface="+mj-lt"/>
          </a:endParaRPr>
        </a:p>
      </dgm:t>
    </dgm:pt>
    <dgm:pt modelId="{99A463CD-19FC-4323-B2A8-E16293AE6C31}" type="parTrans" cxnId="{2C864600-6EE3-4A7A-8975-2597A462E8FB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E94034B4-B7BD-4B51-BC55-3672CB5CB946}" type="sibTrans" cxnId="{2C864600-6EE3-4A7A-8975-2597A462E8FB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4784CB2B-CDD0-4600-97AC-712071AC38E0}">
      <dgm:prSet phldrT="[Tekst]" custT="1"/>
      <dgm:spPr/>
      <dgm:t>
        <a:bodyPr/>
        <a:lstStyle/>
        <a:p>
          <a:r>
            <a:rPr lang="hr-HR" sz="2500" dirty="0" smtClean="0">
              <a:latin typeface="+mj-lt"/>
            </a:rPr>
            <a:t>Obla</a:t>
          </a:r>
          <a:endParaRPr lang="hr-HR" sz="2500" dirty="0">
            <a:latin typeface="+mj-lt"/>
          </a:endParaRPr>
        </a:p>
      </dgm:t>
    </dgm:pt>
    <dgm:pt modelId="{57C973A0-4156-4A38-B1B2-318DC6F1009B}" type="parTrans" cxnId="{D49E591C-0D71-43DD-AA54-BCB80B41A90F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A061A0BC-C56A-4C86-99D6-D38EA030D6FE}" type="sibTrans" cxnId="{D49E591C-0D71-43DD-AA54-BCB80B41A90F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81D202DD-7465-4307-8FAA-150BFC1E3D14}">
      <dgm:prSet phldrT="[Tekst]" custT="1"/>
      <dgm:spPr/>
      <dgm:t>
        <a:bodyPr/>
        <a:lstStyle/>
        <a:p>
          <a:r>
            <a:rPr lang="hr-HR" sz="2500" dirty="0" smtClean="0">
              <a:latin typeface="+mj-lt"/>
            </a:rPr>
            <a:t>Valjak</a:t>
          </a:r>
          <a:endParaRPr lang="hr-HR" sz="2500" dirty="0">
            <a:latin typeface="+mj-lt"/>
          </a:endParaRPr>
        </a:p>
      </dgm:t>
    </dgm:pt>
    <dgm:pt modelId="{DA7AEB9E-419F-4065-8E39-9173482B908B}" type="parTrans" cxnId="{0772DAA8-44DD-4D84-85AB-7954B6EC1C28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51F44166-D592-44F3-8265-5F25997E6244}" type="sibTrans" cxnId="{0772DAA8-44DD-4D84-85AB-7954B6EC1C28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C47BBDBE-BBB5-4AC8-9F5D-9CEDEDDE232E}">
      <dgm:prSet custT="1"/>
      <dgm:spPr/>
      <dgm:t>
        <a:bodyPr/>
        <a:lstStyle/>
        <a:p>
          <a:r>
            <a:rPr lang="hr-HR" sz="2500" dirty="0" smtClean="0">
              <a:latin typeface="+mj-lt"/>
            </a:rPr>
            <a:t>Stožac</a:t>
          </a:r>
          <a:endParaRPr lang="hr-HR" sz="2500" dirty="0">
            <a:latin typeface="+mj-lt"/>
          </a:endParaRPr>
        </a:p>
      </dgm:t>
    </dgm:pt>
    <dgm:pt modelId="{16C7F6B4-FF58-4513-931C-D5C6F7634C68}" type="parTrans" cxnId="{93E18F67-24FB-4B4B-BF47-32BC90BB063D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1C2FBD35-556D-4F2A-873C-799A3EB2160A}" type="sibTrans" cxnId="{93E18F67-24FB-4B4B-BF47-32BC90BB063D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17083635-A8DC-4D75-B8FE-155FA05FE65A}">
      <dgm:prSet custT="1"/>
      <dgm:spPr/>
      <dgm:t>
        <a:bodyPr/>
        <a:lstStyle/>
        <a:p>
          <a:r>
            <a:rPr lang="hr-HR" sz="2500" dirty="0" smtClean="0">
              <a:latin typeface="+mj-lt"/>
            </a:rPr>
            <a:t>Kugla</a:t>
          </a:r>
          <a:endParaRPr lang="hr-HR" sz="2500" dirty="0">
            <a:latin typeface="+mj-lt"/>
          </a:endParaRPr>
        </a:p>
      </dgm:t>
    </dgm:pt>
    <dgm:pt modelId="{347B98C0-BFBE-4EA5-A588-C2082EE8CC46}" type="parTrans" cxnId="{A3A1AD61-2F52-4723-A473-E242C74F5B31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D0E6CFC2-F258-4E16-A7FD-A4895F78DE61}" type="sibTrans" cxnId="{A3A1AD61-2F52-4723-A473-E242C74F5B31}">
      <dgm:prSet/>
      <dgm:spPr/>
      <dgm:t>
        <a:bodyPr/>
        <a:lstStyle/>
        <a:p>
          <a:endParaRPr lang="hr-HR" sz="2500">
            <a:latin typeface="+mj-lt"/>
          </a:endParaRPr>
        </a:p>
      </dgm:t>
    </dgm:pt>
    <dgm:pt modelId="{8BFA9CDE-57AD-4499-8954-A2B8469ED9AB}" type="pres">
      <dgm:prSet presAssocID="{0300BB71-43B4-459F-9A5F-85BD9F0573A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8E6C4B3B-81F9-4D4F-851F-3FCA1A8D79BB}" type="pres">
      <dgm:prSet presAssocID="{1454438B-29B5-43C9-8E68-58A9C5189B9E}" presName="hierRoot1" presStyleCnt="0"/>
      <dgm:spPr/>
      <dgm:t>
        <a:bodyPr/>
        <a:lstStyle/>
        <a:p>
          <a:endParaRPr lang="hr-HR"/>
        </a:p>
      </dgm:t>
    </dgm:pt>
    <dgm:pt modelId="{27DCEE83-1DF2-4E46-8609-78D7D825FDA4}" type="pres">
      <dgm:prSet presAssocID="{1454438B-29B5-43C9-8E68-58A9C5189B9E}" presName="composite" presStyleCnt="0"/>
      <dgm:spPr/>
      <dgm:t>
        <a:bodyPr/>
        <a:lstStyle/>
        <a:p>
          <a:endParaRPr lang="hr-HR"/>
        </a:p>
      </dgm:t>
    </dgm:pt>
    <dgm:pt modelId="{0A554BDC-E49A-4BC2-BACC-02D5CC6FB2F0}" type="pres">
      <dgm:prSet presAssocID="{1454438B-29B5-43C9-8E68-58A9C5189B9E}" presName="background" presStyleLbl="node0" presStyleIdx="0" presStyleCnt="1"/>
      <dgm:spPr/>
      <dgm:t>
        <a:bodyPr/>
        <a:lstStyle/>
        <a:p>
          <a:endParaRPr lang="hr-HR"/>
        </a:p>
      </dgm:t>
    </dgm:pt>
    <dgm:pt modelId="{964F264C-B79E-49E5-8E18-B1E794476EA1}" type="pres">
      <dgm:prSet presAssocID="{1454438B-29B5-43C9-8E68-58A9C5189B9E}" presName="text" presStyleLbl="fgAcc0" presStyleIdx="0" presStyleCnt="1" custScaleX="20328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6D3DACB-8E0D-4CCD-B516-450845F11B9F}" type="pres">
      <dgm:prSet presAssocID="{1454438B-29B5-43C9-8E68-58A9C5189B9E}" presName="hierChild2" presStyleCnt="0"/>
      <dgm:spPr/>
      <dgm:t>
        <a:bodyPr/>
        <a:lstStyle/>
        <a:p>
          <a:endParaRPr lang="hr-HR"/>
        </a:p>
      </dgm:t>
    </dgm:pt>
    <dgm:pt modelId="{0AD7728A-4679-4345-92FE-C8E583A9E0D6}" type="pres">
      <dgm:prSet presAssocID="{0761CC9A-25D9-4999-B3B8-0DD90D124ED7}" presName="Name10" presStyleLbl="parChTrans1D2" presStyleIdx="0" presStyleCnt="2"/>
      <dgm:spPr/>
      <dgm:t>
        <a:bodyPr/>
        <a:lstStyle/>
        <a:p>
          <a:endParaRPr lang="hr-HR"/>
        </a:p>
      </dgm:t>
    </dgm:pt>
    <dgm:pt modelId="{5C5410FF-949F-4DBB-B887-21ADC4EBE836}" type="pres">
      <dgm:prSet presAssocID="{1CE97601-A2B0-46A1-B7CA-D6587CCEC69F}" presName="hierRoot2" presStyleCnt="0"/>
      <dgm:spPr/>
      <dgm:t>
        <a:bodyPr/>
        <a:lstStyle/>
        <a:p>
          <a:endParaRPr lang="hr-HR"/>
        </a:p>
      </dgm:t>
    </dgm:pt>
    <dgm:pt modelId="{965ABF58-EC6C-4F30-AED4-3DC794D14934}" type="pres">
      <dgm:prSet presAssocID="{1CE97601-A2B0-46A1-B7CA-D6587CCEC69F}" presName="composite2" presStyleCnt="0"/>
      <dgm:spPr/>
      <dgm:t>
        <a:bodyPr/>
        <a:lstStyle/>
        <a:p>
          <a:endParaRPr lang="hr-HR"/>
        </a:p>
      </dgm:t>
    </dgm:pt>
    <dgm:pt modelId="{386213B8-28D9-4BC2-9845-01CA947CB742}" type="pres">
      <dgm:prSet presAssocID="{1CE97601-A2B0-46A1-B7CA-D6587CCEC69F}" presName="background2" presStyleLbl="node2" presStyleIdx="0" presStyleCnt="2"/>
      <dgm:spPr/>
      <dgm:t>
        <a:bodyPr/>
        <a:lstStyle/>
        <a:p>
          <a:endParaRPr lang="hr-HR"/>
        </a:p>
      </dgm:t>
    </dgm:pt>
    <dgm:pt modelId="{AE685349-8286-4A62-91CA-C327F2D1157A}" type="pres">
      <dgm:prSet presAssocID="{1CE97601-A2B0-46A1-B7CA-D6587CCEC69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252BE8C-BA5D-43A9-88C2-683F6B4DDA3C}" type="pres">
      <dgm:prSet presAssocID="{1CE97601-A2B0-46A1-B7CA-D6587CCEC69F}" presName="hierChild3" presStyleCnt="0"/>
      <dgm:spPr/>
      <dgm:t>
        <a:bodyPr/>
        <a:lstStyle/>
        <a:p>
          <a:endParaRPr lang="hr-HR"/>
        </a:p>
      </dgm:t>
    </dgm:pt>
    <dgm:pt modelId="{62775B02-48FE-4B84-B3AB-020E70B9AAAF}" type="pres">
      <dgm:prSet presAssocID="{48A7CCB4-1F2A-449F-A0C7-F83048AD00FD}" presName="Name17" presStyleLbl="parChTrans1D3" presStyleIdx="0" presStyleCnt="5"/>
      <dgm:spPr/>
      <dgm:t>
        <a:bodyPr/>
        <a:lstStyle/>
        <a:p>
          <a:endParaRPr lang="hr-HR"/>
        </a:p>
      </dgm:t>
    </dgm:pt>
    <dgm:pt modelId="{214879D4-510F-4E6A-B611-617510C81BE6}" type="pres">
      <dgm:prSet presAssocID="{54360DD0-78B3-4B88-886E-AA618EFD7526}" presName="hierRoot3" presStyleCnt="0"/>
      <dgm:spPr/>
      <dgm:t>
        <a:bodyPr/>
        <a:lstStyle/>
        <a:p>
          <a:endParaRPr lang="hr-HR"/>
        </a:p>
      </dgm:t>
    </dgm:pt>
    <dgm:pt modelId="{5B932C19-F800-43D2-A109-E7A412A53151}" type="pres">
      <dgm:prSet presAssocID="{54360DD0-78B3-4B88-886E-AA618EFD7526}" presName="composite3" presStyleCnt="0"/>
      <dgm:spPr/>
      <dgm:t>
        <a:bodyPr/>
        <a:lstStyle/>
        <a:p>
          <a:endParaRPr lang="hr-HR"/>
        </a:p>
      </dgm:t>
    </dgm:pt>
    <dgm:pt modelId="{50CF6D4C-7FE9-4169-990A-CD5208564AE7}" type="pres">
      <dgm:prSet presAssocID="{54360DD0-78B3-4B88-886E-AA618EFD7526}" presName="background3" presStyleLbl="node3" presStyleIdx="0" presStyleCnt="5"/>
      <dgm:spPr/>
      <dgm:t>
        <a:bodyPr/>
        <a:lstStyle/>
        <a:p>
          <a:endParaRPr lang="hr-HR"/>
        </a:p>
      </dgm:t>
    </dgm:pt>
    <dgm:pt modelId="{0B7F89E8-22F5-4CD2-801E-8D06AF9D554E}" type="pres">
      <dgm:prSet presAssocID="{54360DD0-78B3-4B88-886E-AA618EFD7526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2BF4D56B-BDC6-4168-B64A-213E01ECA6A3}" type="pres">
      <dgm:prSet presAssocID="{54360DD0-78B3-4B88-886E-AA618EFD7526}" presName="hierChild4" presStyleCnt="0"/>
      <dgm:spPr/>
      <dgm:t>
        <a:bodyPr/>
        <a:lstStyle/>
        <a:p>
          <a:endParaRPr lang="hr-HR"/>
        </a:p>
      </dgm:t>
    </dgm:pt>
    <dgm:pt modelId="{513B93AE-20F5-4DC3-8EFF-4E80C82E7264}" type="pres">
      <dgm:prSet presAssocID="{99A463CD-19FC-4323-B2A8-E16293AE6C31}" presName="Name17" presStyleLbl="parChTrans1D3" presStyleIdx="1" presStyleCnt="5"/>
      <dgm:spPr/>
      <dgm:t>
        <a:bodyPr/>
        <a:lstStyle/>
        <a:p>
          <a:endParaRPr lang="hr-HR"/>
        </a:p>
      </dgm:t>
    </dgm:pt>
    <dgm:pt modelId="{EC28DA34-794E-4BC5-ADE1-33833A4CC089}" type="pres">
      <dgm:prSet presAssocID="{2BEA2D3F-40B6-4703-A030-22BF2467389C}" presName="hierRoot3" presStyleCnt="0"/>
      <dgm:spPr/>
      <dgm:t>
        <a:bodyPr/>
        <a:lstStyle/>
        <a:p>
          <a:endParaRPr lang="hr-HR"/>
        </a:p>
      </dgm:t>
    </dgm:pt>
    <dgm:pt modelId="{C366C8BE-23F7-453F-9052-4384B7A682FE}" type="pres">
      <dgm:prSet presAssocID="{2BEA2D3F-40B6-4703-A030-22BF2467389C}" presName="composite3" presStyleCnt="0"/>
      <dgm:spPr/>
      <dgm:t>
        <a:bodyPr/>
        <a:lstStyle/>
        <a:p>
          <a:endParaRPr lang="hr-HR"/>
        </a:p>
      </dgm:t>
    </dgm:pt>
    <dgm:pt modelId="{6F5AFFD0-3F45-4BA7-B293-60AA82B2D54E}" type="pres">
      <dgm:prSet presAssocID="{2BEA2D3F-40B6-4703-A030-22BF2467389C}" presName="background3" presStyleLbl="node3" presStyleIdx="1" presStyleCnt="5"/>
      <dgm:spPr/>
      <dgm:t>
        <a:bodyPr/>
        <a:lstStyle/>
        <a:p>
          <a:endParaRPr lang="hr-HR"/>
        </a:p>
      </dgm:t>
    </dgm:pt>
    <dgm:pt modelId="{FD7A0561-22F1-44D1-B573-B3E57D9D8C4F}" type="pres">
      <dgm:prSet presAssocID="{2BEA2D3F-40B6-4703-A030-22BF2467389C}" presName="text3" presStyleLbl="fgAcc3" presStyleIdx="1" presStyleCnt="5" custScaleX="11128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CE57186-6EE8-4A95-A779-09B672E53A2C}" type="pres">
      <dgm:prSet presAssocID="{2BEA2D3F-40B6-4703-A030-22BF2467389C}" presName="hierChild4" presStyleCnt="0"/>
      <dgm:spPr/>
      <dgm:t>
        <a:bodyPr/>
        <a:lstStyle/>
        <a:p>
          <a:endParaRPr lang="hr-HR"/>
        </a:p>
      </dgm:t>
    </dgm:pt>
    <dgm:pt modelId="{61B99C39-812E-41EA-8358-462CD5520A3B}" type="pres">
      <dgm:prSet presAssocID="{57C973A0-4156-4A38-B1B2-318DC6F1009B}" presName="Name10" presStyleLbl="parChTrans1D2" presStyleIdx="1" presStyleCnt="2"/>
      <dgm:spPr/>
      <dgm:t>
        <a:bodyPr/>
        <a:lstStyle/>
        <a:p>
          <a:endParaRPr lang="hr-HR"/>
        </a:p>
      </dgm:t>
    </dgm:pt>
    <dgm:pt modelId="{79D443D1-1AD4-4E01-AA79-B7E18CDD9472}" type="pres">
      <dgm:prSet presAssocID="{4784CB2B-CDD0-4600-97AC-712071AC38E0}" presName="hierRoot2" presStyleCnt="0"/>
      <dgm:spPr/>
      <dgm:t>
        <a:bodyPr/>
        <a:lstStyle/>
        <a:p>
          <a:endParaRPr lang="hr-HR"/>
        </a:p>
      </dgm:t>
    </dgm:pt>
    <dgm:pt modelId="{741E0DFC-3DF7-4B59-BBF5-F6CCBCF3E9EF}" type="pres">
      <dgm:prSet presAssocID="{4784CB2B-CDD0-4600-97AC-712071AC38E0}" presName="composite2" presStyleCnt="0"/>
      <dgm:spPr/>
      <dgm:t>
        <a:bodyPr/>
        <a:lstStyle/>
        <a:p>
          <a:endParaRPr lang="hr-HR"/>
        </a:p>
      </dgm:t>
    </dgm:pt>
    <dgm:pt modelId="{3B6FA050-7748-4999-AC94-72CC521F929B}" type="pres">
      <dgm:prSet presAssocID="{4784CB2B-CDD0-4600-97AC-712071AC38E0}" presName="background2" presStyleLbl="node2" presStyleIdx="1" presStyleCnt="2"/>
      <dgm:spPr/>
      <dgm:t>
        <a:bodyPr/>
        <a:lstStyle/>
        <a:p>
          <a:endParaRPr lang="hr-HR"/>
        </a:p>
      </dgm:t>
    </dgm:pt>
    <dgm:pt modelId="{F2D25E2C-A3D0-4E23-AFAD-EC76CC75C0A9}" type="pres">
      <dgm:prSet presAssocID="{4784CB2B-CDD0-4600-97AC-712071AC38E0}" presName="text2" presStyleLbl="fgAcc2" presStyleIdx="1" presStyleCnt="2" custLinFactNeighborX="-1176" custLinFactNeighborY="-331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CAF9CDB-8D23-49F7-9F2A-DB4B2C68EB24}" type="pres">
      <dgm:prSet presAssocID="{4784CB2B-CDD0-4600-97AC-712071AC38E0}" presName="hierChild3" presStyleCnt="0"/>
      <dgm:spPr/>
      <dgm:t>
        <a:bodyPr/>
        <a:lstStyle/>
        <a:p>
          <a:endParaRPr lang="hr-HR"/>
        </a:p>
      </dgm:t>
    </dgm:pt>
    <dgm:pt modelId="{D4D5C2AC-D108-458E-B8B2-ADECC016EAD3}" type="pres">
      <dgm:prSet presAssocID="{DA7AEB9E-419F-4065-8E39-9173482B908B}" presName="Name17" presStyleLbl="parChTrans1D3" presStyleIdx="2" presStyleCnt="5"/>
      <dgm:spPr/>
      <dgm:t>
        <a:bodyPr/>
        <a:lstStyle/>
        <a:p>
          <a:endParaRPr lang="hr-HR"/>
        </a:p>
      </dgm:t>
    </dgm:pt>
    <dgm:pt modelId="{B79B0562-E0F9-4B01-A076-EA6F14229FC3}" type="pres">
      <dgm:prSet presAssocID="{81D202DD-7465-4307-8FAA-150BFC1E3D14}" presName="hierRoot3" presStyleCnt="0"/>
      <dgm:spPr/>
      <dgm:t>
        <a:bodyPr/>
        <a:lstStyle/>
        <a:p>
          <a:endParaRPr lang="hr-HR"/>
        </a:p>
      </dgm:t>
    </dgm:pt>
    <dgm:pt modelId="{2FBD9811-1E7D-4E23-87BD-176DA9A4B016}" type="pres">
      <dgm:prSet presAssocID="{81D202DD-7465-4307-8FAA-150BFC1E3D14}" presName="composite3" presStyleCnt="0"/>
      <dgm:spPr/>
      <dgm:t>
        <a:bodyPr/>
        <a:lstStyle/>
        <a:p>
          <a:endParaRPr lang="hr-HR"/>
        </a:p>
      </dgm:t>
    </dgm:pt>
    <dgm:pt modelId="{BB1EA579-AE49-4CC1-9405-51FBFC6F02D4}" type="pres">
      <dgm:prSet presAssocID="{81D202DD-7465-4307-8FAA-150BFC1E3D14}" presName="background3" presStyleLbl="node3" presStyleIdx="2" presStyleCnt="5"/>
      <dgm:spPr/>
      <dgm:t>
        <a:bodyPr/>
        <a:lstStyle/>
        <a:p>
          <a:endParaRPr lang="hr-HR"/>
        </a:p>
      </dgm:t>
    </dgm:pt>
    <dgm:pt modelId="{5A0A7A16-BEF9-40D2-8878-CF19DAA9B7B9}" type="pres">
      <dgm:prSet presAssocID="{81D202DD-7465-4307-8FAA-150BFC1E3D14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0931A97-0401-48BE-9B2F-CCD53D2DA06F}" type="pres">
      <dgm:prSet presAssocID="{81D202DD-7465-4307-8FAA-150BFC1E3D14}" presName="hierChild4" presStyleCnt="0"/>
      <dgm:spPr/>
      <dgm:t>
        <a:bodyPr/>
        <a:lstStyle/>
        <a:p>
          <a:endParaRPr lang="hr-HR"/>
        </a:p>
      </dgm:t>
    </dgm:pt>
    <dgm:pt modelId="{55CDF23E-9551-47AA-95A8-DC7B6148E6EF}" type="pres">
      <dgm:prSet presAssocID="{16C7F6B4-FF58-4513-931C-D5C6F7634C68}" presName="Name17" presStyleLbl="parChTrans1D3" presStyleIdx="3" presStyleCnt="5"/>
      <dgm:spPr/>
      <dgm:t>
        <a:bodyPr/>
        <a:lstStyle/>
        <a:p>
          <a:endParaRPr lang="hr-HR"/>
        </a:p>
      </dgm:t>
    </dgm:pt>
    <dgm:pt modelId="{5881B81B-5C3E-4E98-9019-B4F1C9A79962}" type="pres">
      <dgm:prSet presAssocID="{C47BBDBE-BBB5-4AC8-9F5D-9CEDEDDE232E}" presName="hierRoot3" presStyleCnt="0"/>
      <dgm:spPr/>
      <dgm:t>
        <a:bodyPr/>
        <a:lstStyle/>
        <a:p>
          <a:endParaRPr lang="hr-HR"/>
        </a:p>
      </dgm:t>
    </dgm:pt>
    <dgm:pt modelId="{B59D3C7B-2560-47CE-93E6-DB75CF9BC9E6}" type="pres">
      <dgm:prSet presAssocID="{C47BBDBE-BBB5-4AC8-9F5D-9CEDEDDE232E}" presName="composite3" presStyleCnt="0"/>
      <dgm:spPr/>
      <dgm:t>
        <a:bodyPr/>
        <a:lstStyle/>
        <a:p>
          <a:endParaRPr lang="hr-HR"/>
        </a:p>
      </dgm:t>
    </dgm:pt>
    <dgm:pt modelId="{11F88BB1-8196-47E5-B516-85B48BA90803}" type="pres">
      <dgm:prSet presAssocID="{C47BBDBE-BBB5-4AC8-9F5D-9CEDEDDE232E}" presName="background3" presStyleLbl="node3" presStyleIdx="3" presStyleCnt="5"/>
      <dgm:spPr/>
      <dgm:t>
        <a:bodyPr/>
        <a:lstStyle/>
        <a:p>
          <a:endParaRPr lang="hr-HR"/>
        </a:p>
      </dgm:t>
    </dgm:pt>
    <dgm:pt modelId="{D35AA3D7-A79B-463B-9153-2D069FD72631}" type="pres">
      <dgm:prSet presAssocID="{C47BBDBE-BBB5-4AC8-9F5D-9CEDEDDE232E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31EB38D-4BA8-40FD-87E2-F6EB0212BE3D}" type="pres">
      <dgm:prSet presAssocID="{C47BBDBE-BBB5-4AC8-9F5D-9CEDEDDE232E}" presName="hierChild4" presStyleCnt="0"/>
      <dgm:spPr/>
      <dgm:t>
        <a:bodyPr/>
        <a:lstStyle/>
        <a:p>
          <a:endParaRPr lang="hr-HR"/>
        </a:p>
      </dgm:t>
    </dgm:pt>
    <dgm:pt modelId="{8E6197BC-47B5-4B24-8270-1A64A2932A20}" type="pres">
      <dgm:prSet presAssocID="{347B98C0-BFBE-4EA5-A588-C2082EE8CC46}" presName="Name17" presStyleLbl="parChTrans1D3" presStyleIdx="4" presStyleCnt="5"/>
      <dgm:spPr/>
      <dgm:t>
        <a:bodyPr/>
        <a:lstStyle/>
        <a:p>
          <a:endParaRPr lang="hr-HR"/>
        </a:p>
      </dgm:t>
    </dgm:pt>
    <dgm:pt modelId="{162EBF4A-6A72-4289-821A-C803869F58B1}" type="pres">
      <dgm:prSet presAssocID="{17083635-A8DC-4D75-B8FE-155FA05FE65A}" presName="hierRoot3" presStyleCnt="0"/>
      <dgm:spPr/>
      <dgm:t>
        <a:bodyPr/>
        <a:lstStyle/>
        <a:p>
          <a:endParaRPr lang="hr-HR"/>
        </a:p>
      </dgm:t>
    </dgm:pt>
    <dgm:pt modelId="{2EC99ABB-30CC-4BEB-B12C-8120F06F2E4F}" type="pres">
      <dgm:prSet presAssocID="{17083635-A8DC-4D75-B8FE-155FA05FE65A}" presName="composite3" presStyleCnt="0"/>
      <dgm:spPr/>
      <dgm:t>
        <a:bodyPr/>
        <a:lstStyle/>
        <a:p>
          <a:endParaRPr lang="hr-HR"/>
        </a:p>
      </dgm:t>
    </dgm:pt>
    <dgm:pt modelId="{2109EA33-2BD0-427E-BF82-1E081FFA4AD7}" type="pres">
      <dgm:prSet presAssocID="{17083635-A8DC-4D75-B8FE-155FA05FE65A}" presName="background3" presStyleLbl="node3" presStyleIdx="4" presStyleCnt="5"/>
      <dgm:spPr/>
      <dgm:t>
        <a:bodyPr/>
        <a:lstStyle/>
        <a:p>
          <a:endParaRPr lang="hr-HR"/>
        </a:p>
      </dgm:t>
    </dgm:pt>
    <dgm:pt modelId="{F158A8A4-FC53-4B6A-A4C3-E35C8220CD1A}" type="pres">
      <dgm:prSet presAssocID="{17083635-A8DC-4D75-B8FE-155FA05FE65A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1DCB639-8C00-40DC-B572-4A7CFAE8D0DB}" type="pres">
      <dgm:prSet presAssocID="{17083635-A8DC-4D75-B8FE-155FA05FE65A}" presName="hierChild4" presStyleCnt="0"/>
      <dgm:spPr/>
      <dgm:t>
        <a:bodyPr/>
        <a:lstStyle/>
        <a:p>
          <a:endParaRPr lang="hr-HR"/>
        </a:p>
      </dgm:t>
    </dgm:pt>
  </dgm:ptLst>
  <dgm:cxnLst>
    <dgm:cxn modelId="{940DDEB4-C61A-40FD-8679-FBF09AFF475A}" type="presOf" srcId="{1454438B-29B5-43C9-8E68-58A9C5189B9E}" destId="{964F264C-B79E-49E5-8E18-B1E794476EA1}" srcOrd="0" destOrd="0" presId="urn:microsoft.com/office/officeart/2005/8/layout/hierarchy1"/>
    <dgm:cxn modelId="{3708082A-5175-4DF3-831A-BAD022A53734}" srcId="{0300BB71-43B4-459F-9A5F-85BD9F0573A3}" destId="{1454438B-29B5-43C9-8E68-58A9C5189B9E}" srcOrd="0" destOrd="0" parTransId="{085C5201-454F-4226-A750-2104F2A919DD}" sibTransId="{129C6D19-D04C-4BC0-AF40-2837C633ADE0}"/>
    <dgm:cxn modelId="{A3A1AD61-2F52-4723-A473-E242C74F5B31}" srcId="{4784CB2B-CDD0-4600-97AC-712071AC38E0}" destId="{17083635-A8DC-4D75-B8FE-155FA05FE65A}" srcOrd="2" destOrd="0" parTransId="{347B98C0-BFBE-4EA5-A588-C2082EE8CC46}" sibTransId="{D0E6CFC2-F258-4E16-A7FD-A4895F78DE61}"/>
    <dgm:cxn modelId="{D49E591C-0D71-43DD-AA54-BCB80B41A90F}" srcId="{1454438B-29B5-43C9-8E68-58A9C5189B9E}" destId="{4784CB2B-CDD0-4600-97AC-712071AC38E0}" srcOrd="1" destOrd="0" parTransId="{57C973A0-4156-4A38-B1B2-318DC6F1009B}" sibTransId="{A061A0BC-C56A-4C86-99D6-D38EA030D6FE}"/>
    <dgm:cxn modelId="{C711CA5E-DC16-4E15-B3C0-7219C19B6F93}" type="presOf" srcId="{4784CB2B-CDD0-4600-97AC-712071AC38E0}" destId="{F2D25E2C-A3D0-4E23-AFAD-EC76CC75C0A9}" srcOrd="0" destOrd="0" presId="urn:microsoft.com/office/officeart/2005/8/layout/hierarchy1"/>
    <dgm:cxn modelId="{BFB257DE-51D1-4231-B82A-CCF1D267985D}" type="presOf" srcId="{0761CC9A-25D9-4999-B3B8-0DD90D124ED7}" destId="{0AD7728A-4679-4345-92FE-C8E583A9E0D6}" srcOrd="0" destOrd="0" presId="urn:microsoft.com/office/officeart/2005/8/layout/hierarchy1"/>
    <dgm:cxn modelId="{6A220516-FB98-4B92-AD74-417D21139617}" type="presOf" srcId="{57C973A0-4156-4A38-B1B2-318DC6F1009B}" destId="{61B99C39-812E-41EA-8358-462CD5520A3B}" srcOrd="0" destOrd="0" presId="urn:microsoft.com/office/officeart/2005/8/layout/hierarchy1"/>
    <dgm:cxn modelId="{4B01E2F0-989F-4A62-B040-B86D0EB771FB}" type="presOf" srcId="{99A463CD-19FC-4323-B2A8-E16293AE6C31}" destId="{513B93AE-20F5-4DC3-8EFF-4E80C82E7264}" srcOrd="0" destOrd="0" presId="urn:microsoft.com/office/officeart/2005/8/layout/hierarchy1"/>
    <dgm:cxn modelId="{E57EEA74-7901-4958-A2FD-D0CF20F3E43E}" type="presOf" srcId="{DA7AEB9E-419F-4065-8E39-9173482B908B}" destId="{D4D5C2AC-D108-458E-B8B2-ADECC016EAD3}" srcOrd="0" destOrd="0" presId="urn:microsoft.com/office/officeart/2005/8/layout/hierarchy1"/>
    <dgm:cxn modelId="{6BE29281-7A78-452D-8B69-651033B3F4CF}" srcId="{1454438B-29B5-43C9-8E68-58A9C5189B9E}" destId="{1CE97601-A2B0-46A1-B7CA-D6587CCEC69F}" srcOrd="0" destOrd="0" parTransId="{0761CC9A-25D9-4999-B3B8-0DD90D124ED7}" sibTransId="{B3A24E35-8E72-437E-813E-4E2D9586247D}"/>
    <dgm:cxn modelId="{1CCA334A-3360-4F22-931A-0E244D5D5609}" type="presOf" srcId="{2BEA2D3F-40B6-4703-A030-22BF2467389C}" destId="{FD7A0561-22F1-44D1-B573-B3E57D9D8C4F}" srcOrd="0" destOrd="0" presId="urn:microsoft.com/office/officeart/2005/8/layout/hierarchy1"/>
    <dgm:cxn modelId="{0772DAA8-44DD-4D84-85AB-7954B6EC1C28}" srcId="{4784CB2B-CDD0-4600-97AC-712071AC38E0}" destId="{81D202DD-7465-4307-8FAA-150BFC1E3D14}" srcOrd="0" destOrd="0" parTransId="{DA7AEB9E-419F-4065-8E39-9173482B908B}" sibTransId="{51F44166-D592-44F3-8265-5F25997E6244}"/>
    <dgm:cxn modelId="{39D9FDF0-C455-484E-9912-A4246A871C77}" type="presOf" srcId="{48A7CCB4-1F2A-449F-A0C7-F83048AD00FD}" destId="{62775B02-48FE-4B84-B3AB-020E70B9AAAF}" srcOrd="0" destOrd="0" presId="urn:microsoft.com/office/officeart/2005/8/layout/hierarchy1"/>
    <dgm:cxn modelId="{BDD02511-AF7A-4B04-BBA0-01203FE3C509}" type="presOf" srcId="{17083635-A8DC-4D75-B8FE-155FA05FE65A}" destId="{F158A8A4-FC53-4B6A-A4C3-E35C8220CD1A}" srcOrd="0" destOrd="0" presId="urn:microsoft.com/office/officeart/2005/8/layout/hierarchy1"/>
    <dgm:cxn modelId="{BD0E463F-3DAE-4B77-99F6-4B5D10C970EB}" type="presOf" srcId="{347B98C0-BFBE-4EA5-A588-C2082EE8CC46}" destId="{8E6197BC-47B5-4B24-8270-1A64A2932A20}" srcOrd="0" destOrd="0" presId="urn:microsoft.com/office/officeart/2005/8/layout/hierarchy1"/>
    <dgm:cxn modelId="{AA5FE330-7FF6-4D12-A316-10520BE0EA28}" type="presOf" srcId="{16C7F6B4-FF58-4513-931C-D5C6F7634C68}" destId="{55CDF23E-9551-47AA-95A8-DC7B6148E6EF}" srcOrd="0" destOrd="0" presId="urn:microsoft.com/office/officeart/2005/8/layout/hierarchy1"/>
    <dgm:cxn modelId="{C2750E37-3940-45D5-BFF5-71B7B04DD96F}" type="presOf" srcId="{81D202DD-7465-4307-8FAA-150BFC1E3D14}" destId="{5A0A7A16-BEF9-40D2-8878-CF19DAA9B7B9}" srcOrd="0" destOrd="0" presId="urn:microsoft.com/office/officeart/2005/8/layout/hierarchy1"/>
    <dgm:cxn modelId="{762987EE-A194-4F84-96D1-581B9F8E3B0B}" type="presOf" srcId="{C47BBDBE-BBB5-4AC8-9F5D-9CEDEDDE232E}" destId="{D35AA3D7-A79B-463B-9153-2D069FD72631}" srcOrd="0" destOrd="0" presId="urn:microsoft.com/office/officeart/2005/8/layout/hierarchy1"/>
    <dgm:cxn modelId="{65481B3B-6908-46EF-9777-3110FE4366FF}" srcId="{1CE97601-A2B0-46A1-B7CA-D6587CCEC69F}" destId="{54360DD0-78B3-4B88-886E-AA618EFD7526}" srcOrd="0" destOrd="0" parTransId="{48A7CCB4-1F2A-449F-A0C7-F83048AD00FD}" sibTransId="{817414FE-F864-4C6C-9CBF-09DD8650C209}"/>
    <dgm:cxn modelId="{2C864600-6EE3-4A7A-8975-2597A462E8FB}" srcId="{1CE97601-A2B0-46A1-B7CA-D6587CCEC69F}" destId="{2BEA2D3F-40B6-4703-A030-22BF2467389C}" srcOrd="1" destOrd="0" parTransId="{99A463CD-19FC-4323-B2A8-E16293AE6C31}" sibTransId="{E94034B4-B7BD-4B51-BC55-3672CB5CB946}"/>
    <dgm:cxn modelId="{7AC1F900-0646-4A86-A46C-CE99DB5DBA84}" type="presOf" srcId="{0300BB71-43B4-459F-9A5F-85BD9F0573A3}" destId="{8BFA9CDE-57AD-4499-8954-A2B8469ED9AB}" srcOrd="0" destOrd="0" presId="urn:microsoft.com/office/officeart/2005/8/layout/hierarchy1"/>
    <dgm:cxn modelId="{93E18F67-24FB-4B4B-BF47-32BC90BB063D}" srcId="{4784CB2B-CDD0-4600-97AC-712071AC38E0}" destId="{C47BBDBE-BBB5-4AC8-9F5D-9CEDEDDE232E}" srcOrd="1" destOrd="0" parTransId="{16C7F6B4-FF58-4513-931C-D5C6F7634C68}" sibTransId="{1C2FBD35-556D-4F2A-873C-799A3EB2160A}"/>
    <dgm:cxn modelId="{015F7027-6B08-4396-8148-1D9FF11A5031}" type="presOf" srcId="{1CE97601-A2B0-46A1-B7CA-D6587CCEC69F}" destId="{AE685349-8286-4A62-91CA-C327F2D1157A}" srcOrd="0" destOrd="0" presId="urn:microsoft.com/office/officeart/2005/8/layout/hierarchy1"/>
    <dgm:cxn modelId="{317C8520-A4A7-487C-AFBE-98C193AD3602}" type="presOf" srcId="{54360DD0-78B3-4B88-886E-AA618EFD7526}" destId="{0B7F89E8-22F5-4CD2-801E-8D06AF9D554E}" srcOrd="0" destOrd="0" presId="urn:microsoft.com/office/officeart/2005/8/layout/hierarchy1"/>
    <dgm:cxn modelId="{742D91E0-F63B-4438-87A2-5DE96267EFD2}" type="presParOf" srcId="{8BFA9CDE-57AD-4499-8954-A2B8469ED9AB}" destId="{8E6C4B3B-81F9-4D4F-851F-3FCA1A8D79BB}" srcOrd="0" destOrd="0" presId="urn:microsoft.com/office/officeart/2005/8/layout/hierarchy1"/>
    <dgm:cxn modelId="{B98013E5-684D-415F-8C9A-9627503E2537}" type="presParOf" srcId="{8E6C4B3B-81F9-4D4F-851F-3FCA1A8D79BB}" destId="{27DCEE83-1DF2-4E46-8609-78D7D825FDA4}" srcOrd="0" destOrd="0" presId="urn:microsoft.com/office/officeart/2005/8/layout/hierarchy1"/>
    <dgm:cxn modelId="{B2FB9FF8-F35B-41F2-A56F-4DB38175DB5F}" type="presParOf" srcId="{27DCEE83-1DF2-4E46-8609-78D7D825FDA4}" destId="{0A554BDC-E49A-4BC2-BACC-02D5CC6FB2F0}" srcOrd="0" destOrd="0" presId="urn:microsoft.com/office/officeart/2005/8/layout/hierarchy1"/>
    <dgm:cxn modelId="{45FCA2D7-759F-4C00-A7A8-80F0185C5967}" type="presParOf" srcId="{27DCEE83-1DF2-4E46-8609-78D7D825FDA4}" destId="{964F264C-B79E-49E5-8E18-B1E794476EA1}" srcOrd="1" destOrd="0" presId="urn:microsoft.com/office/officeart/2005/8/layout/hierarchy1"/>
    <dgm:cxn modelId="{878BBD8A-1A86-487A-A0BD-6FEA1480C766}" type="presParOf" srcId="{8E6C4B3B-81F9-4D4F-851F-3FCA1A8D79BB}" destId="{76D3DACB-8E0D-4CCD-B516-450845F11B9F}" srcOrd="1" destOrd="0" presId="urn:microsoft.com/office/officeart/2005/8/layout/hierarchy1"/>
    <dgm:cxn modelId="{18BAEA4A-5B82-423F-85A3-5261432AA4B9}" type="presParOf" srcId="{76D3DACB-8E0D-4CCD-B516-450845F11B9F}" destId="{0AD7728A-4679-4345-92FE-C8E583A9E0D6}" srcOrd="0" destOrd="0" presId="urn:microsoft.com/office/officeart/2005/8/layout/hierarchy1"/>
    <dgm:cxn modelId="{8797F924-9767-44E8-A19C-08E05AEDFC59}" type="presParOf" srcId="{76D3DACB-8E0D-4CCD-B516-450845F11B9F}" destId="{5C5410FF-949F-4DBB-B887-21ADC4EBE836}" srcOrd="1" destOrd="0" presId="urn:microsoft.com/office/officeart/2005/8/layout/hierarchy1"/>
    <dgm:cxn modelId="{70DE7050-2720-46FF-8925-6EC134B5915F}" type="presParOf" srcId="{5C5410FF-949F-4DBB-B887-21ADC4EBE836}" destId="{965ABF58-EC6C-4F30-AED4-3DC794D14934}" srcOrd="0" destOrd="0" presId="urn:microsoft.com/office/officeart/2005/8/layout/hierarchy1"/>
    <dgm:cxn modelId="{2DFFEF55-891B-4426-A3A0-CA93B9775ADB}" type="presParOf" srcId="{965ABF58-EC6C-4F30-AED4-3DC794D14934}" destId="{386213B8-28D9-4BC2-9845-01CA947CB742}" srcOrd="0" destOrd="0" presId="urn:microsoft.com/office/officeart/2005/8/layout/hierarchy1"/>
    <dgm:cxn modelId="{2CCFB779-A84A-4177-A5F9-FEB033746578}" type="presParOf" srcId="{965ABF58-EC6C-4F30-AED4-3DC794D14934}" destId="{AE685349-8286-4A62-91CA-C327F2D1157A}" srcOrd="1" destOrd="0" presId="urn:microsoft.com/office/officeart/2005/8/layout/hierarchy1"/>
    <dgm:cxn modelId="{A22DD09C-737B-415D-B895-ECAC099D4C2F}" type="presParOf" srcId="{5C5410FF-949F-4DBB-B887-21ADC4EBE836}" destId="{4252BE8C-BA5D-43A9-88C2-683F6B4DDA3C}" srcOrd="1" destOrd="0" presId="urn:microsoft.com/office/officeart/2005/8/layout/hierarchy1"/>
    <dgm:cxn modelId="{EB90CA5C-B773-453F-8065-E2A08A247E42}" type="presParOf" srcId="{4252BE8C-BA5D-43A9-88C2-683F6B4DDA3C}" destId="{62775B02-48FE-4B84-B3AB-020E70B9AAAF}" srcOrd="0" destOrd="0" presId="urn:microsoft.com/office/officeart/2005/8/layout/hierarchy1"/>
    <dgm:cxn modelId="{C56D5D88-7AC4-4369-83F3-CC9DBF68DA78}" type="presParOf" srcId="{4252BE8C-BA5D-43A9-88C2-683F6B4DDA3C}" destId="{214879D4-510F-4E6A-B611-617510C81BE6}" srcOrd="1" destOrd="0" presId="urn:microsoft.com/office/officeart/2005/8/layout/hierarchy1"/>
    <dgm:cxn modelId="{0E6608A9-C29B-4D41-8CCD-DC332CD7B83E}" type="presParOf" srcId="{214879D4-510F-4E6A-B611-617510C81BE6}" destId="{5B932C19-F800-43D2-A109-E7A412A53151}" srcOrd="0" destOrd="0" presId="urn:microsoft.com/office/officeart/2005/8/layout/hierarchy1"/>
    <dgm:cxn modelId="{3DF6BA9A-0FD2-4F7A-A206-1BDDF1085745}" type="presParOf" srcId="{5B932C19-F800-43D2-A109-E7A412A53151}" destId="{50CF6D4C-7FE9-4169-990A-CD5208564AE7}" srcOrd="0" destOrd="0" presId="urn:microsoft.com/office/officeart/2005/8/layout/hierarchy1"/>
    <dgm:cxn modelId="{EBD24038-6D30-461F-8C52-57E7BD12680E}" type="presParOf" srcId="{5B932C19-F800-43D2-A109-E7A412A53151}" destId="{0B7F89E8-22F5-4CD2-801E-8D06AF9D554E}" srcOrd="1" destOrd="0" presId="urn:microsoft.com/office/officeart/2005/8/layout/hierarchy1"/>
    <dgm:cxn modelId="{4EE094E5-66D3-4CB3-98AF-F93081DCFB8E}" type="presParOf" srcId="{214879D4-510F-4E6A-B611-617510C81BE6}" destId="{2BF4D56B-BDC6-4168-B64A-213E01ECA6A3}" srcOrd="1" destOrd="0" presId="urn:microsoft.com/office/officeart/2005/8/layout/hierarchy1"/>
    <dgm:cxn modelId="{B1EA662C-0C19-46A9-91DB-B2BBC718EA38}" type="presParOf" srcId="{4252BE8C-BA5D-43A9-88C2-683F6B4DDA3C}" destId="{513B93AE-20F5-4DC3-8EFF-4E80C82E7264}" srcOrd="2" destOrd="0" presId="urn:microsoft.com/office/officeart/2005/8/layout/hierarchy1"/>
    <dgm:cxn modelId="{442CD4E2-A4A5-4433-B2AC-02D8770B365A}" type="presParOf" srcId="{4252BE8C-BA5D-43A9-88C2-683F6B4DDA3C}" destId="{EC28DA34-794E-4BC5-ADE1-33833A4CC089}" srcOrd="3" destOrd="0" presId="urn:microsoft.com/office/officeart/2005/8/layout/hierarchy1"/>
    <dgm:cxn modelId="{80B82BCA-14A0-4E08-AF11-774105E5C1C8}" type="presParOf" srcId="{EC28DA34-794E-4BC5-ADE1-33833A4CC089}" destId="{C366C8BE-23F7-453F-9052-4384B7A682FE}" srcOrd="0" destOrd="0" presId="urn:microsoft.com/office/officeart/2005/8/layout/hierarchy1"/>
    <dgm:cxn modelId="{D3F76759-8AA5-41C2-88CE-4446BD3E13A0}" type="presParOf" srcId="{C366C8BE-23F7-453F-9052-4384B7A682FE}" destId="{6F5AFFD0-3F45-4BA7-B293-60AA82B2D54E}" srcOrd="0" destOrd="0" presId="urn:microsoft.com/office/officeart/2005/8/layout/hierarchy1"/>
    <dgm:cxn modelId="{6C2DBFC8-64D0-4107-A447-79FF062A8F7D}" type="presParOf" srcId="{C366C8BE-23F7-453F-9052-4384B7A682FE}" destId="{FD7A0561-22F1-44D1-B573-B3E57D9D8C4F}" srcOrd="1" destOrd="0" presId="urn:microsoft.com/office/officeart/2005/8/layout/hierarchy1"/>
    <dgm:cxn modelId="{CB895F04-1941-41FF-816A-BF1CC1585577}" type="presParOf" srcId="{EC28DA34-794E-4BC5-ADE1-33833A4CC089}" destId="{ECE57186-6EE8-4A95-A779-09B672E53A2C}" srcOrd="1" destOrd="0" presId="urn:microsoft.com/office/officeart/2005/8/layout/hierarchy1"/>
    <dgm:cxn modelId="{85E0931C-A8A2-4A7F-9F34-6A68592202FA}" type="presParOf" srcId="{76D3DACB-8E0D-4CCD-B516-450845F11B9F}" destId="{61B99C39-812E-41EA-8358-462CD5520A3B}" srcOrd="2" destOrd="0" presId="urn:microsoft.com/office/officeart/2005/8/layout/hierarchy1"/>
    <dgm:cxn modelId="{49AFD993-D206-4D7C-B181-18515145D8E4}" type="presParOf" srcId="{76D3DACB-8E0D-4CCD-B516-450845F11B9F}" destId="{79D443D1-1AD4-4E01-AA79-B7E18CDD9472}" srcOrd="3" destOrd="0" presId="urn:microsoft.com/office/officeart/2005/8/layout/hierarchy1"/>
    <dgm:cxn modelId="{081E3207-44B9-44E1-8588-925566A32870}" type="presParOf" srcId="{79D443D1-1AD4-4E01-AA79-B7E18CDD9472}" destId="{741E0DFC-3DF7-4B59-BBF5-F6CCBCF3E9EF}" srcOrd="0" destOrd="0" presId="urn:microsoft.com/office/officeart/2005/8/layout/hierarchy1"/>
    <dgm:cxn modelId="{FB3D842F-A488-4250-BDEA-8A3E1BE11CC9}" type="presParOf" srcId="{741E0DFC-3DF7-4B59-BBF5-F6CCBCF3E9EF}" destId="{3B6FA050-7748-4999-AC94-72CC521F929B}" srcOrd="0" destOrd="0" presId="urn:microsoft.com/office/officeart/2005/8/layout/hierarchy1"/>
    <dgm:cxn modelId="{4E7D6E16-5576-4138-B1F2-5FA5469278A7}" type="presParOf" srcId="{741E0DFC-3DF7-4B59-BBF5-F6CCBCF3E9EF}" destId="{F2D25E2C-A3D0-4E23-AFAD-EC76CC75C0A9}" srcOrd="1" destOrd="0" presId="urn:microsoft.com/office/officeart/2005/8/layout/hierarchy1"/>
    <dgm:cxn modelId="{7E36CF3C-03C7-4586-8540-6C8A3DD6C075}" type="presParOf" srcId="{79D443D1-1AD4-4E01-AA79-B7E18CDD9472}" destId="{8CAF9CDB-8D23-49F7-9F2A-DB4B2C68EB24}" srcOrd="1" destOrd="0" presId="urn:microsoft.com/office/officeart/2005/8/layout/hierarchy1"/>
    <dgm:cxn modelId="{74B40AED-3C9E-4C51-89AC-9C7B1C608D1B}" type="presParOf" srcId="{8CAF9CDB-8D23-49F7-9F2A-DB4B2C68EB24}" destId="{D4D5C2AC-D108-458E-B8B2-ADECC016EAD3}" srcOrd="0" destOrd="0" presId="urn:microsoft.com/office/officeart/2005/8/layout/hierarchy1"/>
    <dgm:cxn modelId="{ECEB1FC5-C8F8-4CC5-A1C4-522CAB7B030C}" type="presParOf" srcId="{8CAF9CDB-8D23-49F7-9F2A-DB4B2C68EB24}" destId="{B79B0562-E0F9-4B01-A076-EA6F14229FC3}" srcOrd="1" destOrd="0" presId="urn:microsoft.com/office/officeart/2005/8/layout/hierarchy1"/>
    <dgm:cxn modelId="{9A27B136-CDCA-4807-A227-D8C2AF962B60}" type="presParOf" srcId="{B79B0562-E0F9-4B01-A076-EA6F14229FC3}" destId="{2FBD9811-1E7D-4E23-87BD-176DA9A4B016}" srcOrd="0" destOrd="0" presId="urn:microsoft.com/office/officeart/2005/8/layout/hierarchy1"/>
    <dgm:cxn modelId="{0C9FAFFC-6FD5-46ED-942A-20637C52CB3E}" type="presParOf" srcId="{2FBD9811-1E7D-4E23-87BD-176DA9A4B016}" destId="{BB1EA579-AE49-4CC1-9405-51FBFC6F02D4}" srcOrd="0" destOrd="0" presId="urn:microsoft.com/office/officeart/2005/8/layout/hierarchy1"/>
    <dgm:cxn modelId="{2CA37BDC-CD37-43B9-8192-A6D37BC7925C}" type="presParOf" srcId="{2FBD9811-1E7D-4E23-87BD-176DA9A4B016}" destId="{5A0A7A16-BEF9-40D2-8878-CF19DAA9B7B9}" srcOrd="1" destOrd="0" presId="urn:microsoft.com/office/officeart/2005/8/layout/hierarchy1"/>
    <dgm:cxn modelId="{1912028A-F4E0-4555-90CF-D15EEA6FDE33}" type="presParOf" srcId="{B79B0562-E0F9-4B01-A076-EA6F14229FC3}" destId="{40931A97-0401-48BE-9B2F-CCD53D2DA06F}" srcOrd="1" destOrd="0" presId="urn:microsoft.com/office/officeart/2005/8/layout/hierarchy1"/>
    <dgm:cxn modelId="{3F1F1BC2-A839-4425-AA28-650CCEF52373}" type="presParOf" srcId="{8CAF9CDB-8D23-49F7-9F2A-DB4B2C68EB24}" destId="{55CDF23E-9551-47AA-95A8-DC7B6148E6EF}" srcOrd="2" destOrd="0" presId="urn:microsoft.com/office/officeart/2005/8/layout/hierarchy1"/>
    <dgm:cxn modelId="{2361B766-DF30-4E6F-933F-19EE1C0B0D6B}" type="presParOf" srcId="{8CAF9CDB-8D23-49F7-9F2A-DB4B2C68EB24}" destId="{5881B81B-5C3E-4E98-9019-B4F1C9A79962}" srcOrd="3" destOrd="0" presId="urn:microsoft.com/office/officeart/2005/8/layout/hierarchy1"/>
    <dgm:cxn modelId="{A3F1C59B-2671-4A95-89CD-ECE700F77DFE}" type="presParOf" srcId="{5881B81B-5C3E-4E98-9019-B4F1C9A79962}" destId="{B59D3C7B-2560-47CE-93E6-DB75CF9BC9E6}" srcOrd="0" destOrd="0" presId="urn:microsoft.com/office/officeart/2005/8/layout/hierarchy1"/>
    <dgm:cxn modelId="{2F6A94E4-0A8A-48CD-AA20-E5DF83A89207}" type="presParOf" srcId="{B59D3C7B-2560-47CE-93E6-DB75CF9BC9E6}" destId="{11F88BB1-8196-47E5-B516-85B48BA90803}" srcOrd="0" destOrd="0" presId="urn:microsoft.com/office/officeart/2005/8/layout/hierarchy1"/>
    <dgm:cxn modelId="{C7B70BB0-DADF-4935-A130-CFB22A205276}" type="presParOf" srcId="{B59D3C7B-2560-47CE-93E6-DB75CF9BC9E6}" destId="{D35AA3D7-A79B-463B-9153-2D069FD72631}" srcOrd="1" destOrd="0" presId="urn:microsoft.com/office/officeart/2005/8/layout/hierarchy1"/>
    <dgm:cxn modelId="{3608D5ED-4F9D-4318-98BD-92BE24547ADB}" type="presParOf" srcId="{5881B81B-5C3E-4E98-9019-B4F1C9A79962}" destId="{031EB38D-4BA8-40FD-87E2-F6EB0212BE3D}" srcOrd="1" destOrd="0" presId="urn:microsoft.com/office/officeart/2005/8/layout/hierarchy1"/>
    <dgm:cxn modelId="{5AD0E604-D405-4D89-B90F-642ADB77FCEC}" type="presParOf" srcId="{8CAF9CDB-8D23-49F7-9F2A-DB4B2C68EB24}" destId="{8E6197BC-47B5-4B24-8270-1A64A2932A20}" srcOrd="4" destOrd="0" presId="urn:microsoft.com/office/officeart/2005/8/layout/hierarchy1"/>
    <dgm:cxn modelId="{CB0FF4E0-5B5D-45AC-BDDC-8FC2B7008382}" type="presParOf" srcId="{8CAF9CDB-8D23-49F7-9F2A-DB4B2C68EB24}" destId="{162EBF4A-6A72-4289-821A-C803869F58B1}" srcOrd="5" destOrd="0" presId="urn:microsoft.com/office/officeart/2005/8/layout/hierarchy1"/>
    <dgm:cxn modelId="{EB3404D7-565B-4AD1-81B6-3C5AD36C2DE6}" type="presParOf" srcId="{162EBF4A-6A72-4289-821A-C803869F58B1}" destId="{2EC99ABB-30CC-4BEB-B12C-8120F06F2E4F}" srcOrd="0" destOrd="0" presId="urn:microsoft.com/office/officeart/2005/8/layout/hierarchy1"/>
    <dgm:cxn modelId="{CA4A3E58-4AE1-4CA1-8DE6-072F05C64F29}" type="presParOf" srcId="{2EC99ABB-30CC-4BEB-B12C-8120F06F2E4F}" destId="{2109EA33-2BD0-427E-BF82-1E081FFA4AD7}" srcOrd="0" destOrd="0" presId="urn:microsoft.com/office/officeart/2005/8/layout/hierarchy1"/>
    <dgm:cxn modelId="{AB999278-EF78-4025-893F-96F9F716AF36}" type="presParOf" srcId="{2EC99ABB-30CC-4BEB-B12C-8120F06F2E4F}" destId="{F158A8A4-FC53-4B6A-A4C3-E35C8220CD1A}" srcOrd="1" destOrd="0" presId="urn:microsoft.com/office/officeart/2005/8/layout/hierarchy1"/>
    <dgm:cxn modelId="{1553B3B7-9C88-4435-9D85-A3AD42812DB8}" type="presParOf" srcId="{162EBF4A-6A72-4289-821A-C803869F58B1}" destId="{F1DCB639-8C00-40DC-B572-4A7CFAE8D0DB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197BC-47B5-4B24-8270-1A64A2932A20}">
      <dsp:nvSpPr>
        <dsp:cNvPr id="0" name=""/>
        <dsp:cNvSpPr/>
      </dsp:nvSpPr>
      <dsp:spPr>
        <a:xfrm>
          <a:off x="5880817" y="2583654"/>
          <a:ext cx="1699538" cy="4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935"/>
              </a:lnTo>
              <a:lnTo>
                <a:pt x="1699538" y="301935"/>
              </a:lnTo>
              <a:lnTo>
                <a:pt x="1699538" y="429524"/>
              </a:lnTo>
            </a:path>
          </a:pathLst>
        </a:custGeom>
        <a:noFill/>
        <a:ln w="48000" cap="flat" cmpd="thickThin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DF23E-9551-47AA-95A8-DC7B6148E6EF}">
      <dsp:nvSpPr>
        <dsp:cNvPr id="0" name=""/>
        <dsp:cNvSpPr/>
      </dsp:nvSpPr>
      <dsp:spPr>
        <a:xfrm>
          <a:off x="5835097" y="2583654"/>
          <a:ext cx="91440" cy="4295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935"/>
              </a:lnTo>
              <a:lnTo>
                <a:pt x="61916" y="301935"/>
              </a:lnTo>
              <a:lnTo>
                <a:pt x="61916" y="429524"/>
              </a:lnTo>
            </a:path>
          </a:pathLst>
        </a:custGeom>
        <a:noFill/>
        <a:ln w="48000" cap="flat" cmpd="thickThin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5C2AC-D108-458E-B8B2-ADECC016EAD3}">
      <dsp:nvSpPr>
        <dsp:cNvPr id="0" name=""/>
        <dsp:cNvSpPr/>
      </dsp:nvSpPr>
      <dsp:spPr>
        <a:xfrm>
          <a:off x="4213672" y="2583654"/>
          <a:ext cx="1667144" cy="429524"/>
        </a:xfrm>
        <a:custGeom>
          <a:avLst/>
          <a:gdLst/>
          <a:ahLst/>
          <a:cxnLst/>
          <a:rect l="0" t="0" r="0" b="0"/>
          <a:pathLst>
            <a:path>
              <a:moveTo>
                <a:pt x="1667144" y="0"/>
              </a:moveTo>
              <a:lnTo>
                <a:pt x="1667144" y="301935"/>
              </a:lnTo>
              <a:lnTo>
                <a:pt x="0" y="301935"/>
              </a:lnTo>
              <a:lnTo>
                <a:pt x="0" y="429524"/>
              </a:lnTo>
            </a:path>
          </a:pathLst>
        </a:custGeom>
        <a:noFill/>
        <a:ln w="48000" cap="flat" cmpd="thickThin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99C39-812E-41EA-8358-462CD5520A3B}">
      <dsp:nvSpPr>
        <dsp:cNvPr id="0" name=""/>
        <dsp:cNvSpPr/>
      </dsp:nvSpPr>
      <dsp:spPr>
        <a:xfrm>
          <a:off x="3753976" y="1337489"/>
          <a:ext cx="2126840" cy="371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003"/>
              </a:lnTo>
              <a:lnTo>
                <a:pt x="2126840" y="244003"/>
              </a:lnTo>
              <a:lnTo>
                <a:pt x="2126840" y="371592"/>
              </a:lnTo>
            </a:path>
          </a:pathLst>
        </a:custGeom>
        <a:noFill/>
        <a:ln w="48000" cap="flat" cmpd="thickThin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3B93AE-20F5-4DC3-8EFF-4E80C82E7264}">
      <dsp:nvSpPr>
        <dsp:cNvPr id="0" name=""/>
        <dsp:cNvSpPr/>
      </dsp:nvSpPr>
      <dsp:spPr>
        <a:xfrm>
          <a:off x="1610939" y="2612620"/>
          <a:ext cx="841670" cy="400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969"/>
              </a:lnTo>
              <a:lnTo>
                <a:pt x="841670" y="272969"/>
              </a:lnTo>
              <a:lnTo>
                <a:pt x="841670" y="400558"/>
              </a:lnTo>
            </a:path>
          </a:pathLst>
        </a:custGeom>
        <a:noFill/>
        <a:ln w="48000" cap="flat" cmpd="thickThin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75B02-48FE-4B84-B3AB-020E70B9AAAF}">
      <dsp:nvSpPr>
        <dsp:cNvPr id="0" name=""/>
        <dsp:cNvSpPr/>
      </dsp:nvSpPr>
      <dsp:spPr>
        <a:xfrm>
          <a:off x="691549" y="2612620"/>
          <a:ext cx="919390" cy="400558"/>
        </a:xfrm>
        <a:custGeom>
          <a:avLst/>
          <a:gdLst/>
          <a:ahLst/>
          <a:cxnLst/>
          <a:rect l="0" t="0" r="0" b="0"/>
          <a:pathLst>
            <a:path>
              <a:moveTo>
                <a:pt x="919390" y="0"/>
              </a:moveTo>
              <a:lnTo>
                <a:pt x="919390" y="272969"/>
              </a:lnTo>
              <a:lnTo>
                <a:pt x="0" y="272969"/>
              </a:lnTo>
              <a:lnTo>
                <a:pt x="0" y="400558"/>
              </a:lnTo>
            </a:path>
          </a:pathLst>
        </a:custGeom>
        <a:noFill/>
        <a:ln w="48000" cap="flat" cmpd="thickThin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7728A-4679-4345-92FE-C8E583A9E0D6}">
      <dsp:nvSpPr>
        <dsp:cNvPr id="0" name=""/>
        <dsp:cNvSpPr/>
      </dsp:nvSpPr>
      <dsp:spPr>
        <a:xfrm>
          <a:off x="1610939" y="1337489"/>
          <a:ext cx="2143037" cy="400558"/>
        </a:xfrm>
        <a:custGeom>
          <a:avLst/>
          <a:gdLst/>
          <a:ahLst/>
          <a:cxnLst/>
          <a:rect l="0" t="0" r="0" b="0"/>
          <a:pathLst>
            <a:path>
              <a:moveTo>
                <a:pt x="2143037" y="0"/>
              </a:moveTo>
              <a:lnTo>
                <a:pt x="2143037" y="272969"/>
              </a:lnTo>
              <a:lnTo>
                <a:pt x="0" y="272969"/>
              </a:lnTo>
              <a:lnTo>
                <a:pt x="0" y="400558"/>
              </a:lnTo>
            </a:path>
          </a:pathLst>
        </a:custGeom>
        <a:noFill/>
        <a:ln w="48000" cap="flat" cmpd="thickThin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554BDC-E49A-4BC2-BACC-02D5CC6FB2F0}">
      <dsp:nvSpPr>
        <dsp:cNvPr id="0" name=""/>
        <dsp:cNvSpPr/>
      </dsp:nvSpPr>
      <dsp:spPr>
        <a:xfrm>
          <a:off x="2354061" y="462916"/>
          <a:ext cx="2799830" cy="874572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4F264C-B79E-49E5-8E18-B1E794476EA1}">
      <dsp:nvSpPr>
        <dsp:cNvPr id="0" name=""/>
        <dsp:cNvSpPr/>
      </dsp:nvSpPr>
      <dsp:spPr>
        <a:xfrm>
          <a:off x="2507092" y="608296"/>
          <a:ext cx="2799830" cy="874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>
              <a:latin typeface="+mj-lt"/>
            </a:rPr>
            <a:t>Geometrijska tijela</a:t>
          </a:r>
          <a:endParaRPr lang="hr-HR" sz="2500" kern="1200" dirty="0">
            <a:latin typeface="+mj-lt"/>
          </a:endParaRPr>
        </a:p>
      </dsp:txBody>
      <dsp:txXfrm>
        <a:off x="2532707" y="633911"/>
        <a:ext cx="2748600" cy="823342"/>
      </dsp:txXfrm>
    </dsp:sp>
    <dsp:sp modelId="{386213B8-28D9-4BC2-9845-01CA947CB742}">
      <dsp:nvSpPr>
        <dsp:cNvPr id="0" name=""/>
        <dsp:cNvSpPr/>
      </dsp:nvSpPr>
      <dsp:spPr>
        <a:xfrm>
          <a:off x="922300" y="1738047"/>
          <a:ext cx="1377279" cy="874572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85349-8286-4A62-91CA-C327F2D1157A}">
      <dsp:nvSpPr>
        <dsp:cNvPr id="0" name=""/>
        <dsp:cNvSpPr/>
      </dsp:nvSpPr>
      <dsp:spPr>
        <a:xfrm>
          <a:off x="1075331" y="1883427"/>
          <a:ext cx="1377279" cy="874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>
              <a:latin typeface="+mj-lt"/>
            </a:rPr>
            <a:t>Uglata</a:t>
          </a:r>
          <a:endParaRPr lang="hr-HR" sz="2500" kern="1200" dirty="0">
            <a:latin typeface="+mj-lt"/>
          </a:endParaRPr>
        </a:p>
      </dsp:txBody>
      <dsp:txXfrm>
        <a:off x="1100946" y="1909042"/>
        <a:ext cx="1326049" cy="823342"/>
      </dsp:txXfrm>
    </dsp:sp>
    <dsp:sp modelId="{50CF6D4C-7FE9-4169-990A-CD5208564AE7}">
      <dsp:nvSpPr>
        <dsp:cNvPr id="0" name=""/>
        <dsp:cNvSpPr/>
      </dsp:nvSpPr>
      <dsp:spPr>
        <a:xfrm>
          <a:off x="2909" y="3013179"/>
          <a:ext cx="1377279" cy="874572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F89E8-22F5-4CD2-801E-8D06AF9D554E}">
      <dsp:nvSpPr>
        <dsp:cNvPr id="0" name=""/>
        <dsp:cNvSpPr/>
      </dsp:nvSpPr>
      <dsp:spPr>
        <a:xfrm>
          <a:off x="155940" y="3158558"/>
          <a:ext cx="1377279" cy="874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>
              <a:latin typeface="+mj-lt"/>
            </a:rPr>
            <a:t>Prizme</a:t>
          </a:r>
          <a:endParaRPr lang="hr-HR" sz="2500" kern="1200" dirty="0">
            <a:latin typeface="+mj-lt"/>
          </a:endParaRPr>
        </a:p>
      </dsp:txBody>
      <dsp:txXfrm>
        <a:off x="181555" y="3184173"/>
        <a:ext cx="1326049" cy="823342"/>
      </dsp:txXfrm>
    </dsp:sp>
    <dsp:sp modelId="{6F5AFFD0-3F45-4BA7-B293-60AA82B2D54E}">
      <dsp:nvSpPr>
        <dsp:cNvPr id="0" name=""/>
        <dsp:cNvSpPr/>
      </dsp:nvSpPr>
      <dsp:spPr>
        <a:xfrm>
          <a:off x="1686251" y="3013179"/>
          <a:ext cx="1532719" cy="874572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A0561-22F1-44D1-B573-B3E57D9D8C4F}">
      <dsp:nvSpPr>
        <dsp:cNvPr id="0" name=""/>
        <dsp:cNvSpPr/>
      </dsp:nvSpPr>
      <dsp:spPr>
        <a:xfrm>
          <a:off x="1839282" y="3158558"/>
          <a:ext cx="1532719" cy="874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>
              <a:latin typeface="+mj-lt"/>
            </a:rPr>
            <a:t>Piramide</a:t>
          </a:r>
          <a:endParaRPr lang="hr-HR" sz="2500" kern="1200" dirty="0">
            <a:latin typeface="+mj-lt"/>
          </a:endParaRPr>
        </a:p>
      </dsp:txBody>
      <dsp:txXfrm>
        <a:off x="1864897" y="3184173"/>
        <a:ext cx="1481489" cy="823342"/>
      </dsp:txXfrm>
    </dsp:sp>
    <dsp:sp modelId="{3B6FA050-7748-4999-AC94-72CC521F929B}">
      <dsp:nvSpPr>
        <dsp:cNvPr id="0" name=""/>
        <dsp:cNvSpPr/>
      </dsp:nvSpPr>
      <dsp:spPr>
        <a:xfrm>
          <a:off x="5192177" y="1709082"/>
          <a:ext cx="1377279" cy="874572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D25E2C-A3D0-4E23-AFAD-EC76CC75C0A9}">
      <dsp:nvSpPr>
        <dsp:cNvPr id="0" name=""/>
        <dsp:cNvSpPr/>
      </dsp:nvSpPr>
      <dsp:spPr>
        <a:xfrm>
          <a:off x="5345208" y="1854461"/>
          <a:ext cx="1377279" cy="874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>
              <a:latin typeface="+mj-lt"/>
            </a:rPr>
            <a:t>Obla</a:t>
          </a:r>
          <a:endParaRPr lang="hr-HR" sz="2500" kern="1200" dirty="0">
            <a:latin typeface="+mj-lt"/>
          </a:endParaRPr>
        </a:p>
      </dsp:txBody>
      <dsp:txXfrm>
        <a:off x="5370823" y="1880076"/>
        <a:ext cx="1326049" cy="823342"/>
      </dsp:txXfrm>
    </dsp:sp>
    <dsp:sp modelId="{BB1EA579-AE49-4CC1-9405-51FBFC6F02D4}">
      <dsp:nvSpPr>
        <dsp:cNvPr id="0" name=""/>
        <dsp:cNvSpPr/>
      </dsp:nvSpPr>
      <dsp:spPr>
        <a:xfrm>
          <a:off x="3525032" y="3013179"/>
          <a:ext cx="1377279" cy="874572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0A7A16-BEF9-40D2-8878-CF19DAA9B7B9}">
      <dsp:nvSpPr>
        <dsp:cNvPr id="0" name=""/>
        <dsp:cNvSpPr/>
      </dsp:nvSpPr>
      <dsp:spPr>
        <a:xfrm>
          <a:off x="3678063" y="3158558"/>
          <a:ext cx="1377279" cy="874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>
              <a:latin typeface="+mj-lt"/>
            </a:rPr>
            <a:t>Valjak</a:t>
          </a:r>
          <a:endParaRPr lang="hr-HR" sz="2500" kern="1200" dirty="0">
            <a:latin typeface="+mj-lt"/>
          </a:endParaRPr>
        </a:p>
      </dsp:txBody>
      <dsp:txXfrm>
        <a:off x="3703678" y="3184173"/>
        <a:ext cx="1326049" cy="823342"/>
      </dsp:txXfrm>
    </dsp:sp>
    <dsp:sp modelId="{11F88BB1-8196-47E5-B516-85B48BA90803}">
      <dsp:nvSpPr>
        <dsp:cNvPr id="0" name=""/>
        <dsp:cNvSpPr/>
      </dsp:nvSpPr>
      <dsp:spPr>
        <a:xfrm>
          <a:off x="5208374" y="3013179"/>
          <a:ext cx="1377279" cy="874572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AA3D7-A79B-463B-9153-2D069FD72631}">
      <dsp:nvSpPr>
        <dsp:cNvPr id="0" name=""/>
        <dsp:cNvSpPr/>
      </dsp:nvSpPr>
      <dsp:spPr>
        <a:xfrm>
          <a:off x="5361405" y="3158558"/>
          <a:ext cx="1377279" cy="874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>
              <a:latin typeface="+mj-lt"/>
            </a:rPr>
            <a:t>Stožac</a:t>
          </a:r>
          <a:endParaRPr lang="hr-HR" sz="2500" kern="1200" dirty="0">
            <a:latin typeface="+mj-lt"/>
          </a:endParaRPr>
        </a:p>
      </dsp:txBody>
      <dsp:txXfrm>
        <a:off x="5387020" y="3184173"/>
        <a:ext cx="1326049" cy="823342"/>
      </dsp:txXfrm>
    </dsp:sp>
    <dsp:sp modelId="{2109EA33-2BD0-427E-BF82-1E081FFA4AD7}">
      <dsp:nvSpPr>
        <dsp:cNvPr id="0" name=""/>
        <dsp:cNvSpPr/>
      </dsp:nvSpPr>
      <dsp:spPr>
        <a:xfrm>
          <a:off x="6891715" y="3013179"/>
          <a:ext cx="1377279" cy="874572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58A8A4-FC53-4B6A-A4C3-E35C8220CD1A}">
      <dsp:nvSpPr>
        <dsp:cNvPr id="0" name=""/>
        <dsp:cNvSpPr/>
      </dsp:nvSpPr>
      <dsp:spPr>
        <a:xfrm>
          <a:off x="7044747" y="3158558"/>
          <a:ext cx="1377279" cy="874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>
              <a:latin typeface="+mj-lt"/>
            </a:rPr>
            <a:t>Kugla</a:t>
          </a:r>
          <a:endParaRPr lang="hr-HR" sz="2500" kern="1200" dirty="0">
            <a:latin typeface="+mj-lt"/>
          </a:endParaRPr>
        </a:p>
      </dsp:txBody>
      <dsp:txXfrm>
        <a:off x="7070362" y="3184173"/>
        <a:ext cx="1326049" cy="823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  <a:solidFill>
            <a:srgbClr val="5353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7604" y="5085184"/>
            <a:ext cx="6400800" cy="11045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7" name="Zaobljeni pravokutnik 6"/>
          <p:cNvSpPr/>
          <p:nvPr/>
        </p:nvSpPr>
        <p:spPr>
          <a:xfrm>
            <a:off x="-2" y="908720"/>
            <a:ext cx="9143999" cy="3717032"/>
          </a:xfrm>
          <a:prstGeom prst="roundRect">
            <a:avLst>
              <a:gd name="adj" fmla="val 715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Zaobljeni pravokutnik 7"/>
          <p:cNvSpPr/>
          <p:nvPr/>
        </p:nvSpPr>
        <p:spPr>
          <a:xfrm>
            <a:off x="368600" y="2191172"/>
            <a:ext cx="8406797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68599" y="2164121"/>
            <a:ext cx="8406797" cy="1594853"/>
          </a:xfrm>
          <a:noFill/>
        </p:spPr>
        <p:txBody>
          <a:bodyPr>
            <a:normAutofit/>
          </a:bodyPr>
          <a:lstStyle>
            <a:lvl1pPr>
              <a:defRPr sz="4400" b="1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7903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971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9BDD-CDE6-49D0-903F-B6F67127BFBB}" type="datetimeFigureOut">
              <a:rPr lang="hr-HR" smtClean="0"/>
              <a:t>07.07.2014.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9CCA-E70E-4FF7-A9D5-74C6D59C0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65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8D9BDD-CDE6-49D0-903F-B6F67127BFBB}" type="datetimeFigureOut">
              <a:rPr lang="hr-HR" smtClean="0"/>
              <a:t>07.07.2014.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CD9CCA-E70E-4FF7-A9D5-74C6D59C0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7966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23528" y="1600200"/>
            <a:ext cx="8363272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err="1" smtClean="0"/>
              <a:t>edite</a:t>
            </a:r>
            <a:r>
              <a:rPr lang="hr-HR" dirty="0" smtClean="0"/>
              <a:t> stilove teksta matrice</a:t>
            </a:r>
          </a:p>
          <a:p>
            <a:pPr lvl="1"/>
            <a:r>
              <a:rPr lang="hr-HR" dirty="0" smtClean="0"/>
              <a:t>Druga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D9BDD-CDE6-49D0-903F-B6F67127BFBB}" type="datetimeFigureOut">
              <a:rPr lang="hr-HR" smtClean="0"/>
              <a:t>07.07.2014.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D9CCA-E70E-4FF7-A9D5-74C6D59C0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9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None/>
        <a:defRPr sz="29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73623" y="3202353"/>
            <a:ext cx="6400800" cy="576064"/>
          </a:xfrm>
        </p:spPr>
        <p:txBody>
          <a:bodyPr/>
          <a:lstStyle/>
          <a:p>
            <a:r>
              <a:rPr lang="hr-HR" b="1" dirty="0" smtClean="0"/>
              <a:t>Prizma</a:t>
            </a:r>
            <a:endParaRPr lang="hr-HR" b="1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hr-HR" dirty="0" smtClean="0"/>
              <a:t>Geometrijska tijela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95" y="3778417"/>
            <a:ext cx="4104456" cy="310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4" y="174989"/>
            <a:ext cx="747275" cy="53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08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dirty="0" smtClean="0"/>
              <a:t>4. </a:t>
            </a:r>
            <a:r>
              <a:rPr lang="hr-HR" dirty="0"/>
              <a:t>Skiciraj prizmu kojoj je nacrtana jedna baza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Slika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1"/>
            <a:ext cx="8280920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727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dirty="0" smtClean="0"/>
              <a:t>5. </a:t>
            </a:r>
            <a:r>
              <a:rPr lang="hr-HR" dirty="0"/>
              <a:t>Dodaj strane koje nedostaju u mreži prizme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Slika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64742"/>
            <a:ext cx="8280920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51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 smtClean="0"/>
              <a:t>6. </a:t>
            </a:r>
            <a:r>
              <a:rPr lang="hr-HR" dirty="0"/>
              <a:t>Nacrtaj mrežu pravilne uspravne trostrane prizme s osnovnim bridom duljine </a:t>
            </a:r>
            <a:r>
              <a:rPr lang="hr-HR" i="1" dirty="0"/>
              <a:t>a </a:t>
            </a:r>
            <a:r>
              <a:rPr lang="hr-HR" dirty="0"/>
              <a:t>= 2.5 cm </a:t>
            </a:r>
            <a:r>
              <a:rPr lang="hr-HR" dirty="0" smtClean="0"/>
              <a:t>i visinom </a:t>
            </a:r>
            <a:r>
              <a:rPr lang="hr-HR" dirty="0"/>
              <a:t>duljine </a:t>
            </a:r>
            <a:r>
              <a:rPr lang="hr-HR" i="1" dirty="0"/>
              <a:t>h </a:t>
            </a:r>
            <a:r>
              <a:rPr lang="hr-HR" dirty="0"/>
              <a:t>= 4.5 cm.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23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 smtClean="0"/>
              <a:t>7. </a:t>
            </a:r>
            <a:r>
              <a:rPr lang="hr-HR" dirty="0"/>
              <a:t>Nacrtaj mrežu pravilne uspravne četverostrane prizme s osnovnim bridom duljine </a:t>
            </a:r>
            <a:r>
              <a:rPr lang="hr-HR" i="1" dirty="0"/>
              <a:t>a </a:t>
            </a:r>
            <a:r>
              <a:rPr lang="hr-HR" dirty="0"/>
              <a:t>= 3 cm</a:t>
            </a:r>
            <a:br>
              <a:rPr lang="hr-HR" dirty="0"/>
            </a:br>
            <a:r>
              <a:rPr lang="nn-NO" dirty="0"/>
              <a:t>i pobočnim bridom duljine </a:t>
            </a:r>
            <a:r>
              <a:rPr lang="nn-NO" i="1" dirty="0"/>
              <a:t>h </a:t>
            </a:r>
            <a:r>
              <a:rPr lang="nn-NO" dirty="0"/>
              <a:t>= 5 cm.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62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8. </a:t>
            </a:r>
            <a:r>
              <a:rPr lang="it-IT" dirty="0" err="1"/>
              <a:t>Prizma</a:t>
            </a:r>
            <a:r>
              <a:rPr lang="it-IT" dirty="0"/>
              <a:t> ima </a:t>
            </a:r>
            <a:r>
              <a:rPr lang="it-IT" dirty="0" err="1"/>
              <a:t>ukupno</a:t>
            </a:r>
            <a:r>
              <a:rPr lang="it-IT" dirty="0"/>
              <a:t> 8 strana.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dirty="0" smtClean="0"/>
              <a:t>Koliko </a:t>
            </a:r>
            <a:r>
              <a:rPr lang="hr-HR" dirty="0"/>
              <a:t>ova prizma ima bridova? </a:t>
            </a:r>
            <a:endParaRPr lang="hr-HR" dirty="0" smtClean="0"/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dirty="0" smtClean="0"/>
              <a:t>Koliko </a:t>
            </a:r>
            <a:r>
              <a:rPr lang="hr-HR" dirty="0"/>
              <a:t>ima vrhova? </a:t>
            </a:r>
            <a:endParaRPr lang="hr-HR" dirty="0" smtClean="0"/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dirty="0" smtClean="0"/>
              <a:t>Koji </a:t>
            </a:r>
            <a:r>
              <a:rPr lang="hr-HR" dirty="0"/>
              <a:t>je mnogokut baza prizme?</a:t>
            </a:r>
          </a:p>
        </p:txBody>
      </p:sp>
    </p:spTree>
    <p:extLst>
      <p:ext uri="{BB962C8B-B14F-4D97-AF65-F5344CB8AC3E}">
        <p14:creationId xmlns:p14="http://schemas.microsoft.com/office/powerpoint/2010/main" val="17453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9. </a:t>
            </a:r>
            <a:r>
              <a:rPr lang="hr-HR" dirty="0"/>
              <a:t>Prizma ima ukupno 10 vrhova.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dirty="0" smtClean="0"/>
              <a:t>Koliko </a:t>
            </a:r>
            <a:r>
              <a:rPr lang="hr-HR" dirty="0"/>
              <a:t>ova prizma ima bridova? </a:t>
            </a:r>
            <a:endParaRPr lang="hr-HR" dirty="0" smtClean="0"/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dirty="0" smtClean="0"/>
              <a:t>Koliko </a:t>
            </a:r>
            <a:r>
              <a:rPr lang="hr-HR" dirty="0"/>
              <a:t>ima strana?</a:t>
            </a:r>
          </a:p>
        </p:txBody>
      </p:sp>
    </p:spTree>
    <p:extLst>
      <p:ext uri="{BB962C8B-B14F-4D97-AF65-F5344CB8AC3E}">
        <p14:creationId xmlns:p14="http://schemas.microsoft.com/office/powerpoint/2010/main" val="42223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jeni pravokutnik 9"/>
          <p:cNvSpPr/>
          <p:nvPr/>
        </p:nvSpPr>
        <p:spPr>
          <a:xfrm>
            <a:off x="-19222" y="-1"/>
            <a:ext cx="9144000" cy="1576585"/>
          </a:xfrm>
          <a:prstGeom prst="roundRect">
            <a:avLst/>
          </a:prstGeom>
          <a:solidFill>
            <a:srgbClr val="D60000"/>
          </a:solidFill>
          <a:ln w="57150">
            <a:solidFill>
              <a:srgbClr val="00A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1417638"/>
          </a:xfrm>
        </p:spPr>
        <p:txBody>
          <a:bodyPr/>
          <a:lstStyle/>
          <a:p>
            <a:pPr algn="l"/>
            <a:r>
              <a:rPr lang="hr-HR" dirty="0" smtClean="0"/>
              <a:t>UPAMTI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>
                <a:solidFill>
                  <a:srgbClr val="FF0000"/>
                </a:solidFill>
              </a:rPr>
              <a:t>Geometrijsko tijelo </a:t>
            </a:r>
            <a:r>
              <a:rPr lang="vi-VN" dirty="0">
                <a:solidFill>
                  <a:srgbClr val="FF0000"/>
                </a:solidFill>
              </a:rPr>
              <a:t>je dio prostora omeđen </a:t>
            </a:r>
            <a:r>
              <a:rPr lang="vi-VN" dirty="0" smtClean="0">
                <a:solidFill>
                  <a:srgbClr val="FF0000"/>
                </a:solidFill>
              </a:rPr>
              <a:t>stranama</a:t>
            </a:r>
            <a:r>
              <a:rPr lang="hr-HR" dirty="0" smtClean="0">
                <a:solidFill>
                  <a:srgbClr val="FF0000"/>
                </a:solidFill>
              </a:rPr>
              <a:t> (plohama).</a:t>
            </a:r>
          </a:p>
          <a:p>
            <a:endParaRPr lang="hr-HR" dirty="0">
              <a:solidFill>
                <a:srgbClr val="FF0000"/>
              </a:solidFill>
            </a:endParaRPr>
          </a:p>
        </p:txBody>
      </p:sp>
      <p:graphicFrame>
        <p:nvGraphicFramePr>
          <p:cNvPr id="5" name="Dijagram 4"/>
          <p:cNvGraphicFramePr/>
          <p:nvPr>
            <p:extLst>
              <p:ext uri="{D42A27DB-BD31-4B8C-83A1-F6EECF244321}">
                <p14:modId xmlns:p14="http://schemas.microsoft.com/office/powerpoint/2010/main" val="3063387950"/>
              </p:ext>
            </p:extLst>
          </p:nvPr>
        </p:nvGraphicFramePr>
        <p:xfrm>
          <a:off x="467544" y="2204864"/>
          <a:ext cx="8424936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upa 6"/>
          <p:cNvGrpSpPr/>
          <p:nvPr/>
        </p:nvGrpSpPr>
        <p:grpSpPr>
          <a:xfrm>
            <a:off x="68940" y="233948"/>
            <a:ext cx="980728" cy="980728"/>
            <a:chOff x="7546873" y="5912537"/>
            <a:chExt cx="980728" cy="980728"/>
          </a:xfrm>
        </p:grpSpPr>
        <p:sp>
          <p:nvSpPr>
            <p:cNvPr id="8" name="Elipsa 7"/>
            <p:cNvSpPr/>
            <p:nvPr/>
          </p:nvSpPr>
          <p:spPr>
            <a:xfrm>
              <a:off x="7546873" y="5912537"/>
              <a:ext cx="980728" cy="980728"/>
            </a:xfrm>
            <a:prstGeom prst="ellipse">
              <a:avLst/>
            </a:prstGeom>
            <a:solidFill>
              <a:srgbClr val="5F5F5F">
                <a:alpha val="52000"/>
              </a:srgb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Kružna strelica 8"/>
            <p:cNvSpPr/>
            <p:nvPr/>
          </p:nvSpPr>
          <p:spPr>
            <a:xfrm rot="8662287" flipH="1">
              <a:off x="7681112" y="6082491"/>
              <a:ext cx="674696" cy="677688"/>
            </a:xfrm>
            <a:prstGeom prst="circularArrow">
              <a:avLst>
                <a:gd name="adj1" fmla="val 0"/>
                <a:gd name="adj2" fmla="val 1142319"/>
                <a:gd name="adj3" fmla="val 20245158"/>
                <a:gd name="adj4" fmla="val 1582297"/>
                <a:gd name="adj5" fmla="val 633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042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Prizma</a:t>
            </a:r>
            <a:endParaRPr lang="hr-HR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214748"/>
              </p:ext>
            </p:extLst>
          </p:nvPr>
        </p:nvGraphicFramePr>
        <p:xfrm>
          <a:off x="6660232" y="1700808"/>
          <a:ext cx="2244250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Bitmap Image" r:id="rId3" imgW="1380952" imgH="1457143" progId="PBrush">
                  <p:embed/>
                </p:oleObj>
              </mc:Choice>
              <mc:Fallback>
                <p:oleObj name="Bitmap Image" r:id="rId3" imgW="1380952" imgH="1457143" progId="PBrush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1700808"/>
                        <a:ext cx="2244250" cy="2376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918180"/>
              </p:ext>
            </p:extLst>
          </p:nvPr>
        </p:nvGraphicFramePr>
        <p:xfrm>
          <a:off x="5436096" y="4169496"/>
          <a:ext cx="2520280" cy="2669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Bitmap Image" r:id="rId5" imgW="1286055" imgH="1362265" progId="PBrush">
                  <p:embed/>
                </p:oleObj>
              </mc:Choice>
              <mc:Fallback>
                <p:oleObj name="Bitmap Image" r:id="rId5" imgW="1286055" imgH="1362265" progId="PBrush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169496"/>
                        <a:ext cx="2520280" cy="26696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102442"/>
              </p:ext>
            </p:extLst>
          </p:nvPr>
        </p:nvGraphicFramePr>
        <p:xfrm>
          <a:off x="4572000" y="1700808"/>
          <a:ext cx="2160240" cy="2379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Bitmap Image" r:id="rId7" imgW="1276190" imgH="1400000" progId="PBrush">
                  <p:embed/>
                </p:oleObj>
              </mc:Choice>
              <mc:Fallback>
                <p:oleObj name="Bitmap Image" r:id="rId7" imgW="1276190" imgH="1400000" progId="PBrush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00808"/>
                        <a:ext cx="2160240" cy="23799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11" name="Picture 19"/>
          <p:cNvPicPr>
            <a:picLocks noGrp="1" noChangeAspect="1" noChangeArrowheads="1"/>
          </p:cNvPicPr>
          <p:nvPr>
            <p:ph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" y="1988840"/>
            <a:ext cx="4644008" cy="4303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361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846" y="1973875"/>
            <a:ext cx="3043295" cy="3514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Prizma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cxnSp>
        <p:nvCxnSpPr>
          <p:cNvPr id="5" name="Ravni poveznik sa strelicom 4"/>
          <p:cNvCxnSpPr/>
          <p:nvPr/>
        </p:nvCxnSpPr>
        <p:spPr>
          <a:xfrm flipH="1">
            <a:off x="4573929" y="2243180"/>
            <a:ext cx="1774725" cy="3937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sa strelicom 7"/>
          <p:cNvCxnSpPr/>
          <p:nvPr/>
        </p:nvCxnSpPr>
        <p:spPr>
          <a:xfrm flipH="1" flipV="1">
            <a:off x="4637031" y="5013176"/>
            <a:ext cx="760867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/>
          <p:cNvCxnSpPr/>
          <p:nvPr/>
        </p:nvCxnSpPr>
        <p:spPr>
          <a:xfrm flipV="1">
            <a:off x="2226929" y="5373216"/>
            <a:ext cx="1490568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 flipH="1" flipV="1">
            <a:off x="6026243" y="3542433"/>
            <a:ext cx="1174964" cy="1440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sa strelicom 13"/>
          <p:cNvCxnSpPr/>
          <p:nvPr/>
        </p:nvCxnSpPr>
        <p:spPr>
          <a:xfrm flipV="1">
            <a:off x="2226929" y="3542433"/>
            <a:ext cx="1587475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sa strelicom 15"/>
          <p:cNvCxnSpPr/>
          <p:nvPr/>
        </p:nvCxnSpPr>
        <p:spPr>
          <a:xfrm flipH="1" flipV="1">
            <a:off x="6026243" y="5344650"/>
            <a:ext cx="1222890" cy="1440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niOkvir 16"/>
          <p:cNvSpPr txBox="1"/>
          <p:nvPr/>
        </p:nvSpPr>
        <p:spPr>
          <a:xfrm>
            <a:off x="5371692" y="1704571"/>
            <a:ext cx="287129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900" b="1" dirty="0" smtClean="0">
                <a:latin typeface="+mj-lt"/>
              </a:rPr>
              <a:t>osnovka (baza)</a:t>
            </a:r>
            <a:endParaRPr lang="hr-HR" sz="2900" b="1" dirty="0">
              <a:latin typeface="+mj-lt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3668055" y="5886491"/>
            <a:ext cx="287129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900" b="1" dirty="0" smtClean="0">
                <a:latin typeface="+mj-lt"/>
              </a:rPr>
              <a:t>osnovka (baza)</a:t>
            </a:r>
            <a:endParaRPr lang="hr-HR" sz="2900" b="1" dirty="0">
              <a:latin typeface="+mj-lt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827584" y="4131290"/>
            <a:ext cx="171553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900" b="1" dirty="0" err="1" smtClean="0">
                <a:latin typeface="+mj-lt"/>
              </a:rPr>
              <a:t>pobočka</a:t>
            </a:r>
            <a:endParaRPr lang="hr-HR" sz="2900" b="1" dirty="0">
              <a:latin typeface="+mj-lt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6606261" y="3789386"/>
            <a:ext cx="16367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900" b="1" dirty="0" smtClean="0">
                <a:latin typeface="+mj-lt"/>
              </a:rPr>
              <a:t>pobočni brid (b)</a:t>
            </a:r>
            <a:endParaRPr lang="hr-HR" sz="2900" b="1" dirty="0">
              <a:latin typeface="+mj-lt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498713" y="5750118"/>
            <a:ext cx="251863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900" b="1" dirty="0" smtClean="0">
                <a:latin typeface="+mj-lt"/>
              </a:rPr>
              <a:t>osnovni brid </a:t>
            </a:r>
          </a:p>
          <a:p>
            <a:pPr algn="ctr"/>
            <a:r>
              <a:rPr lang="hr-HR" sz="2900" b="1" dirty="0" smtClean="0">
                <a:latin typeface="+mj-lt"/>
              </a:rPr>
              <a:t>(a)</a:t>
            </a:r>
            <a:endParaRPr lang="hr-HR" sz="2900" b="1" dirty="0">
              <a:latin typeface="+mj-lt"/>
            </a:endParaRPr>
          </a:p>
        </p:txBody>
      </p:sp>
      <p:sp>
        <p:nvSpPr>
          <p:cNvPr id="25" name="TekstniOkvir 24"/>
          <p:cNvSpPr txBox="1"/>
          <p:nvPr/>
        </p:nvSpPr>
        <p:spPr>
          <a:xfrm>
            <a:off x="7011269" y="5526772"/>
            <a:ext cx="76335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900" b="1" dirty="0" smtClean="0">
                <a:latin typeface="+mj-lt"/>
              </a:rPr>
              <a:t>vrh</a:t>
            </a:r>
            <a:endParaRPr lang="hr-HR" sz="29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861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jeni pravokutnik 11"/>
          <p:cNvSpPr/>
          <p:nvPr/>
        </p:nvSpPr>
        <p:spPr>
          <a:xfrm>
            <a:off x="-19222" y="-1"/>
            <a:ext cx="9144000" cy="1576585"/>
          </a:xfrm>
          <a:prstGeom prst="roundRect">
            <a:avLst/>
          </a:prstGeom>
          <a:solidFill>
            <a:srgbClr val="D60000"/>
          </a:solidFill>
          <a:ln w="57150">
            <a:solidFill>
              <a:srgbClr val="00A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417638"/>
          </a:xfrm>
        </p:spPr>
        <p:txBody>
          <a:bodyPr/>
          <a:lstStyle/>
          <a:p>
            <a:pPr algn="l"/>
            <a:r>
              <a:rPr lang="hr-HR" dirty="0" smtClean="0"/>
              <a:t>UPAMTI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5257800"/>
          </a:xfrm>
        </p:spPr>
        <p:txBody>
          <a:bodyPr>
            <a:noAutofit/>
          </a:bodyPr>
          <a:lstStyle/>
          <a:p>
            <a:r>
              <a:rPr lang="vi-VN" sz="2500" b="1" dirty="0">
                <a:solidFill>
                  <a:srgbClr val="FF0000"/>
                </a:solidFill>
              </a:rPr>
              <a:t>Prizma </a:t>
            </a:r>
            <a:r>
              <a:rPr lang="vi-VN" sz="2500" dirty="0">
                <a:solidFill>
                  <a:srgbClr val="FF0000"/>
                </a:solidFill>
              </a:rPr>
              <a:t>je uglato geometrijsko tijelo koje je </a:t>
            </a:r>
            <a:r>
              <a:rPr lang="hr-HR" sz="2500" dirty="0" smtClean="0">
                <a:solidFill>
                  <a:srgbClr val="FF0000"/>
                </a:solidFill>
              </a:rPr>
              <a:t>o</a:t>
            </a:r>
            <a:r>
              <a:rPr lang="vi-VN" sz="2500" dirty="0" smtClean="0">
                <a:solidFill>
                  <a:srgbClr val="FF0000"/>
                </a:solidFill>
              </a:rPr>
              <a:t>međeno</a:t>
            </a:r>
            <a:r>
              <a:rPr lang="hr-HR" sz="2500" dirty="0" smtClean="0">
                <a:solidFill>
                  <a:srgbClr val="FF0000"/>
                </a:solidFill>
              </a:rPr>
              <a:t> </a:t>
            </a:r>
            <a:r>
              <a:rPr lang="pl-PL" sz="2500" dirty="0" smtClean="0">
                <a:solidFill>
                  <a:srgbClr val="FF0000"/>
                </a:solidFill>
              </a:rPr>
              <a:t>dvama </a:t>
            </a:r>
            <a:r>
              <a:rPr lang="pl-PL" sz="2500" dirty="0">
                <a:solidFill>
                  <a:srgbClr val="FF0000"/>
                </a:solidFill>
              </a:rPr>
              <a:t>usporednim sukladnim </a:t>
            </a:r>
            <a:r>
              <a:rPr lang="pl-PL" sz="2500" dirty="0" smtClean="0">
                <a:solidFill>
                  <a:srgbClr val="FF0000"/>
                </a:solidFill>
              </a:rPr>
              <a:t>mnogokutima </a:t>
            </a:r>
            <a:r>
              <a:rPr lang="pl-PL" sz="2500" dirty="0">
                <a:solidFill>
                  <a:srgbClr val="FF0000"/>
                </a:solidFill>
              </a:rPr>
              <a:t>(</a:t>
            </a:r>
            <a:r>
              <a:rPr lang="pl-PL" sz="2500" b="1" dirty="0">
                <a:solidFill>
                  <a:srgbClr val="FF0000"/>
                </a:solidFill>
              </a:rPr>
              <a:t>bazama</a:t>
            </a:r>
            <a:r>
              <a:rPr lang="pl-PL" sz="2500" dirty="0">
                <a:solidFill>
                  <a:srgbClr val="FF0000"/>
                </a:solidFill>
              </a:rPr>
              <a:t>) </a:t>
            </a:r>
            <a:r>
              <a:rPr lang="pl-PL" sz="2500" dirty="0" smtClean="0">
                <a:solidFill>
                  <a:srgbClr val="FF0000"/>
                </a:solidFill>
              </a:rPr>
              <a:t>i pobočkama.</a:t>
            </a:r>
          </a:p>
          <a:p>
            <a:r>
              <a:rPr lang="hr-HR" sz="2500" b="1" dirty="0">
                <a:solidFill>
                  <a:srgbClr val="FF0000"/>
                </a:solidFill>
              </a:rPr>
              <a:t>Pobočke </a:t>
            </a:r>
            <a:r>
              <a:rPr lang="hr-HR" sz="2500" dirty="0">
                <a:solidFill>
                  <a:srgbClr val="FF0000"/>
                </a:solidFill>
              </a:rPr>
              <a:t>ili pobočne strane prizme su paralelogrami </a:t>
            </a:r>
            <a:r>
              <a:rPr lang="hr-HR" sz="2500" dirty="0" smtClean="0">
                <a:solidFill>
                  <a:srgbClr val="FF0000"/>
                </a:solidFill>
              </a:rPr>
              <a:t>koji </a:t>
            </a:r>
            <a:r>
              <a:rPr lang="vi-VN" sz="2500" dirty="0" smtClean="0">
                <a:solidFill>
                  <a:srgbClr val="FF0000"/>
                </a:solidFill>
              </a:rPr>
              <a:t>omeđuju prizmu</a:t>
            </a:r>
            <a:r>
              <a:rPr lang="vi-VN" sz="2500" dirty="0">
                <a:solidFill>
                  <a:srgbClr val="FF0000"/>
                </a:solidFill>
              </a:rPr>
              <a:t>. Sve pobočke čine </a:t>
            </a:r>
            <a:r>
              <a:rPr lang="vi-VN" sz="2500" b="1" dirty="0">
                <a:solidFill>
                  <a:srgbClr val="FF0000"/>
                </a:solidFill>
              </a:rPr>
              <a:t>pobočje</a:t>
            </a:r>
            <a:r>
              <a:rPr lang="vi-VN" sz="2500" dirty="0" smtClean="0">
                <a:solidFill>
                  <a:srgbClr val="FF0000"/>
                </a:solidFill>
              </a:rPr>
              <a:t>.</a:t>
            </a:r>
            <a:endParaRPr lang="hr-HR" sz="2500" dirty="0" smtClean="0">
              <a:solidFill>
                <a:srgbClr val="FF0000"/>
              </a:solidFill>
            </a:endParaRPr>
          </a:p>
          <a:p>
            <a:r>
              <a:rPr lang="hr-HR" sz="2500" dirty="0" smtClean="0">
                <a:solidFill>
                  <a:srgbClr val="FF0000"/>
                </a:solidFill>
              </a:rPr>
              <a:t>Bridovi </a:t>
            </a:r>
            <a:r>
              <a:rPr lang="hr-HR" sz="2500" dirty="0">
                <a:solidFill>
                  <a:srgbClr val="FF0000"/>
                </a:solidFill>
              </a:rPr>
              <a:t>baze (osnovke) zovu se </a:t>
            </a:r>
            <a:r>
              <a:rPr lang="hr-HR" sz="2500" b="1" dirty="0">
                <a:solidFill>
                  <a:srgbClr val="FF0000"/>
                </a:solidFill>
              </a:rPr>
              <a:t>osnovni </a:t>
            </a:r>
            <a:r>
              <a:rPr lang="hr-HR" sz="2500" b="1" dirty="0" smtClean="0">
                <a:solidFill>
                  <a:srgbClr val="FF0000"/>
                </a:solidFill>
              </a:rPr>
              <a:t>bridovi (a)</a:t>
            </a:r>
            <a:r>
              <a:rPr lang="hr-HR" sz="2500" dirty="0" smtClean="0">
                <a:solidFill>
                  <a:srgbClr val="FF0000"/>
                </a:solidFill>
              </a:rPr>
              <a:t>. </a:t>
            </a:r>
            <a:endParaRPr lang="hr-HR" sz="2500" dirty="0">
              <a:solidFill>
                <a:srgbClr val="FF0000"/>
              </a:solidFill>
            </a:endParaRPr>
          </a:p>
          <a:p>
            <a:r>
              <a:rPr lang="hr-HR" sz="2500" dirty="0">
                <a:solidFill>
                  <a:srgbClr val="FF0000"/>
                </a:solidFill>
              </a:rPr>
              <a:t>Bridovi u kojima se sijeku po dvije susjedne pobočke zovu se </a:t>
            </a:r>
            <a:r>
              <a:rPr lang="hr-HR" sz="2500" b="1" dirty="0" smtClean="0">
                <a:solidFill>
                  <a:srgbClr val="FF0000"/>
                </a:solidFill>
              </a:rPr>
              <a:t>pobočni bridovi (b)</a:t>
            </a:r>
            <a:r>
              <a:rPr lang="hr-HR" sz="2500" dirty="0" smtClean="0">
                <a:solidFill>
                  <a:srgbClr val="FF0000"/>
                </a:solidFill>
              </a:rPr>
              <a:t>.</a:t>
            </a:r>
            <a:endParaRPr lang="hr-HR" sz="25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00808"/>
            <a:ext cx="218965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527" y="3010145"/>
            <a:ext cx="2734473" cy="996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537" y="4334863"/>
            <a:ext cx="972515" cy="1001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036" y="5336848"/>
            <a:ext cx="1050221" cy="117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upa 8"/>
          <p:cNvGrpSpPr/>
          <p:nvPr/>
        </p:nvGrpSpPr>
        <p:grpSpPr>
          <a:xfrm>
            <a:off x="68940" y="233948"/>
            <a:ext cx="980728" cy="980728"/>
            <a:chOff x="7546873" y="5912537"/>
            <a:chExt cx="980728" cy="980728"/>
          </a:xfrm>
        </p:grpSpPr>
        <p:sp>
          <p:nvSpPr>
            <p:cNvPr id="10" name="Elipsa 9"/>
            <p:cNvSpPr/>
            <p:nvPr/>
          </p:nvSpPr>
          <p:spPr>
            <a:xfrm>
              <a:off x="7546873" y="5912537"/>
              <a:ext cx="980728" cy="980728"/>
            </a:xfrm>
            <a:prstGeom prst="ellipse">
              <a:avLst/>
            </a:prstGeom>
            <a:solidFill>
              <a:srgbClr val="5F5F5F">
                <a:alpha val="52000"/>
              </a:srgb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Kružna strelica 10"/>
            <p:cNvSpPr/>
            <p:nvPr/>
          </p:nvSpPr>
          <p:spPr>
            <a:xfrm rot="8662287" flipH="1">
              <a:off x="7681112" y="6082491"/>
              <a:ext cx="674696" cy="677688"/>
            </a:xfrm>
            <a:prstGeom prst="circularArrow">
              <a:avLst>
                <a:gd name="adj1" fmla="val 0"/>
                <a:gd name="adj2" fmla="val 1142319"/>
                <a:gd name="adj3" fmla="val 20245158"/>
                <a:gd name="adj4" fmla="val 1582297"/>
                <a:gd name="adj5" fmla="val 633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717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3933056"/>
            <a:ext cx="8487128" cy="273630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a) S koliko je ravnih strana omeđeno svako tijelo na slici?</a:t>
            </a:r>
          </a:p>
          <a:p>
            <a:r>
              <a:rPr lang="hr-HR" dirty="0"/>
              <a:t>b) Koliko svako tijelo na slici ima strana (</a:t>
            </a:r>
            <a:r>
              <a:rPr lang="hr-HR" i="1" dirty="0"/>
              <a:t>s</a:t>
            </a:r>
            <a:r>
              <a:rPr lang="hr-HR" dirty="0"/>
              <a:t>), vrhova (</a:t>
            </a:r>
            <a:r>
              <a:rPr lang="hr-HR" i="1" dirty="0"/>
              <a:t>v</a:t>
            </a:r>
            <a:r>
              <a:rPr lang="hr-HR" dirty="0"/>
              <a:t>), bridova (</a:t>
            </a:r>
            <a:r>
              <a:rPr lang="hr-HR" i="1" dirty="0"/>
              <a:t>b</a:t>
            </a:r>
            <a:r>
              <a:rPr lang="hr-HR" dirty="0"/>
              <a:t>)?</a:t>
            </a:r>
          </a:p>
          <a:p>
            <a:r>
              <a:rPr lang="hr-HR" dirty="0"/>
              <a:t>c) Uvjeri se da za svako tijelo na slici vrijedi Eulerova formula </a:t>
            </a:r>
            <a:r>
              <a:rPr lang="hr-HR" b="1" i="1" dirty="0">
                <a:solidFill>
                  <a:srgbClr val="FF0000"/>
                </a:solidFill>
              </a:rPr>
              <a:t>v </a:t>
            </a:r>
            <a:r>
              <a:rPr lang="hr-HR" b="1" dirty="0">
                <a:solidFill>
                  <a:srgbClr val="FF0000"/>
                </a:solidFill>
              </a:rPr>
              <a:t>+ </a:t>
            </a:r>
            <a:r>
              <a:rPr lang="hr-HR" b="1" i="1" dirty="0">
                <a:solidFill>
                  <a:srgbClr val="FF0000"/>
                </a:solidFill>
              </a:rPr>
              <a:t>s </a:t>
            </a:r>
            <a:r>
              <a:rPr lang="hr-HR" b="1" dirty="0">
                <a:solidFill>
                  <a:srgbClr val="FF0000"/>
                </a:solidFill>
              </a:rPr>
              <a:t>= </a:t>
            </a:r>
            <a:r>
              <a:rPr lang="hr-HR" b="1" i="1" dirty="0">
                <a:solidFill>
                  <a:srgbClr val="FF0000"/>
                </a:solidFill>
              </a:rPr>
              <a:t>b </a:t>
            </a:r>
            <a:r>
              <a:rPr lang="hr-HR" b="1" dirty="0">
                <a:solidFill>
                  <a:srgbClr val="FF0000"/>
                </a:solidFill>
              </a:rPr>
              <a:t>+ 2</a:t>
            </a:r>
            <a:r>
              <a:rPr lang="hr-HR" b="1" dirty="0" smtClean="0">
                <a:solidFill>
                  <a:srgbClr val="FF0000"/>
                </a:solidFill>
              </a:rPr>
              <a:t>. </a:t>
            </a:r>
            <a:endParaRPr lang="hr-HR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90700"/>
            <a:ext cx="8332768" cy="2142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567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jeni pravokutnik 10"/>
          <p:cNvSpPr/>
          <p:nvPr/>
        </p:nvSpPr>
        <p:spPr>
          <a:xfrm>
            <a:off x="-19222" y="-1"/>
            <a:ext cx="9144000" cy="1576585"/>
          </a:xfrm>
          <a:prstGeom prst="roundRect">
            <a:avLst/>
          </a:prstGeom>
          <a:solidFill>
            <a:srgbClr val="D60000"/>
          </a:solidFill>
          <a:ln w="57150">
            <a:solidFill>
              <a:srgbClr val="00A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1417638"/>
          </a:xfrm>
        </p:spPr>
        <p:txBody>
          <a:bodyPr/>
          <a:lstStyle/>
          <a:p>
            <a:pPr algn="l"/>
            <a:r>
              <a:rPr lang="hr-HR" dirty="0" smtClean="0"/>
              <a:t>UPAMTI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6203032" cy="5257800"/>
          </a:xfrm>
        </p:spPr>
        <p:txBody>
          <a:bodyPr>
            <a:normAutofit/>
          </a:bodyPr>
          <a:lstStyle/>
          <a:p>
            <a:r>
              <a:rPr lang="hr-HR" sz="2500" dirty="0">
                <a:solidFill>
                  <a:srgbClr val="FF0000"/>
                </a:solidFill>
              </a:rPr>
              <a:t>Prizma kojoj su pobočni bridovi okomiti na osnovku zove se </a:t>
            </a:r>
            <a:r>
              <a:rPr lang="hr-HR" sz="2500" b="1" dirty="0" smtClean="0">
                <a:solidFill>
                  <a:srgbClr val="FF0000"/>
                </a:solidFill>
              </a:rPr>
              <a:t>uspravna prizma</a:t>
            </a:r>
            <a:r>
              <a:rPr lang="hr-HR" sz="2500" dirty="0">
                <a:solidFill>
                  <a:srgbClr val="FF0000"/>
                </a:solidFill>
              </a:rPr>
              <a:t>. Pobočke uspravne prizme su pravokutnici. </a:t>
            </a:r>
            <a:endParaRPr lang="hr-HR" sz="2500" dirty="0" smtClean="0">
              <a:solidFill>
                <a:srgbClr val="FF0000"/>
              </a:solidFill>
            </a:endParaRPr>
          </a:p>
          <a:p>
            <a:endParaRPr lang="hr-HR" sz="2500" dirty="0" smtClean="0">
              <a:solidFill>
                <a:srgbClr val="FF0000"/>
              </a:solidFill>
            </a:endParaRPr>
          </a:p>
          <a:p>
            <a:r>
              <a:rPr lang="hr-HR" sz="2500" dirty="0" smtClean="0">
                <a:solidFill>
                  <a:srgbClr val="FF0000"/>
                </a:solidFill>
              </a:rPr>
              <a:t>Dužina </a:t>
            </a:r>
            <a:r>
              <a:rPr lang="hr-HR" sz="2500" dirty="0">
                <a:solidFill>
                  <a:srgbClr val="FF0000"/>
                </a:solidFill>
              </a:rPr>
              <a:t>povučena iz bilo koje točke jedne baze okomito na </a:t>
            </a:r>
            <a:r>
              <a:rPr lang="hr-HR" sz="2500" dirty="0" smtClean="0">
                <a:solidFill>
                  <a:srgbClr val="FF0000"/>
                </a:solidFill>
              </a:rPr>
              <a:t>ravninu druge </a:t>
            </a:r>
            <a:r>
              <a:rPr lang="hr-HR" sz="2500" dirty="0">
                <a:solidFill>
                  <a:srgbClr val="FF0000"/>
                </a:solidFill>
              </a:rPr>
              <a:t>baze zove se </a:t>
            </a:r>
            <a:r>
              <a:rPr lang="hr-HR" sz="2500" b="1" dirty="0">
                <a:solidFill>
                  <a:srgbClr val="FF0000"/>
                </a:solidFill>
              </a:rPr>
              <a:t>visina </a:t>
            </a:r>
            <a:r>
              <a:rPr lang="hr-HR" sz="2500" b="1" dirty="0" smtClean="0">
                <a:solidFill>
                  <a:srgbClr val="FF0000"/>
                </a:solidFill>
              </a:rPr>
              <a:t>prizme (h)</a:t>
            </a:r>
            <a:r>
              <a:rPr lang="hr-HR" sz="2500" dirty="0" smtClean="0">
                <a:solidFill>
                  <a:srgbClr val="FF0000"/>
                </a:solidFill>
              </a:rPr>
              <a:t>. </a:t>
            </a:r>
          </a:p>
          <a:p>
            <a:endParaRPr lang="hr-HR" sz="2500" dirty="0">
              <a:solidFill>
                <a:srgbClr val="FF0000"/>
              </a:solidFill>
            </a:endParaRPr>
          </a:p>
          <a:p>
            <a:r>
              <a:rPr lang="hr-HR" sz="2500" dirty="0">
                <a:solidFill>
                  <a:srgbClr val="FF0000"/>
                </a:solidFill>
              </a:rPr>
              <a:t>Kod uspravnih prizmi duljina visine ujedno je i duljina pobočnog brida.</a:t>
            </a:r>
          </a:p>
          <a:p>
            <a:r>
              <a:rPr lang="hr-HR" sz="2500" dirty="0">
                <a:solidFill>
                  <a:srgbClr val="FF0000"/>
                </a:solidFill>
              </a:rPr>
              <a:t>Uspravna prizma kojoj su osnovke pravilni mnogokuti zove se </a:t>
            </a:r>
            <a:r>
              <a:rPr lang="hr-HR" sz="2500" b="1" dirty="0" smtClean="0">
                <a:solidFill>
                  <a:srgbClr val="FF0000"/>
                </a:solidFill>
              </a:rPr>
              <a:t>pravilna prizma.</a:t>
            </a:r>
            <a:endParaRPr lang="hr-HR" sz="2500" dirty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005" y="1695047"/>
            <a:ext cx="1512168" cy="173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196" y="3429000"/>
            <a:ext cx="1422449" cy="1569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034" y="5368886"/>
            <a:ext cx="1511325" cy="147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upa 7"/>
          <p:cNvGrpSpPr/>
          <p:nvPr/>
        </p:nvGrpSpPr>
        <p:grpSpPr>
          <a:xfrm>
            <a:off x="68940" y="233948"/>
            <a:ext cx="980728" cy="980728"/>
            <a:chOff x="7546873" y="5912537"/>
            <a:chExt cx="980728" cy="980728"/>
          </a:xfrm>
        </p:grpSpPr>
        <p:sp>
          <p:nvSpPr>
            <p:cNvPr id="9" name="Elipsa 8"/>
            <p:cNvSpPr/>
            <p:nvPr/>
          </p:nvSpPr>
          <p:spPr>
            <a:xfrm>
              <a:off x="7546873" y="5912537"/>
              <a:ext cx="980728" cy="980728"/>
            </a:xfrm>
            <a:prstGeom prst="ellipse">
              <a:avLst/>
            </a:prstGeom>
            <a:solidFill>
              <a:srgbClr val="5F5F5F">
                <a:alpha val="52000"/>
              </a:srgb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Kružna strelica 9"/>
            <p:cNvSpPr/>
            <p:nvPr/>
          </p:nvSpPr>
          <p:spPr>
            <a:xfrm rot="8662287" flipH="1">
              <a:off x="7681112" y="6082491"/>
              <a:ext cx="674696" cy="677688"/>
            </a:xfrm>
            <a:prstGeom prst="circularArrow">
              <a:avLst>
                <a:gd name="adj1" fmla="val 0"/>
                <a:gd name="adj2" fmla="val 1142319"/>
                <a:gd name="adj3" fmla="val 20245158"/>
                <a:gd name="adj4" fmla="val 1582297"/>
                <a:gd name="adj5" fmla="val 633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695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5152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530"/>
            <a:ext cx="801791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27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</a:t>
            </a:r>
            <a:r>
              <a:rPr lang="hr-HR" dirty="0" smtClean="0"/>
              <a:t>. </a:t>
            </a:r>
            <a:r>
              <a:rPr lang="vi-VN" dirty="0"/>
              <a:t>Među predmetima na slici pronađi prizme.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700808"/>
            <a:ext cx="8255269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00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fa_ljubičasta_2014">
  <a:themeElements>
    <a:clrScheme name="alfa_plava">
      <a:dk1>
        <a:srgbClr val="53537D"/>
      </a:dk1>
      <a:lt1>
        <a:srgbClr val="F8F8F8"/>
      </a:lt1>
      <a:dk2>
        <a:srgbClr val="53537D"/>
      </a:dk2>
      <a:lt2>
        <a:srgbClr val="F8F8F8"/>
      </a:lt2>
      <a:accent1>
        <a:srgbClr val="53537D"/>
      </a:accent1>
      <a:accent2>
        <a:srgbClr val="B9B9D1"/>
      </a:accent2>
      <a:accent3>
        <a:srgbClr val="FF0000"/>
      </a:accent3>
      <a:accent4>
        <a:srgbClr val="002060"/>
      </a:accent4>
      <a:accent5>
        <a:srgbClr val="00B0F0"/>
      </a:accent5>
      <a:accent6>
        <a:srgbClr val="666699"/>
      </a:accent6>
      <a:hlink>
        <a:srgbClr val="666699"/>
      </a:hlink>
      <a:folHlink>
        <a:srgbClr val="666699"/>
      </a:folHlink>
    </a:clrScheme>
    <a:fontScheme name="Office klasičn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alfa_ljubičasta_2014</Template>
  <TotalTime>88</TotalTime>
  <Words>340</Words>
  <Application>Microsoft Office PowerPoint</Application>
  <PresentationFormat>Prikaz na zaslonu (4:3)</PresentationFormat>
  <Paragraphs>49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7" baseType="lpstr">
      <vt:lpstr>alfa_ljubičasta_2014</vt:lpstr>
      <vt:lpstr>Bitmap Image</vt:lpstr>
      <vt:lpstr>Geometrijska tijela</vt:lpstr>
      <vt:lpstr>UPAMTI</vt:lpstr>
      <vt:lpstr>Prizma</vt:lpstr>
      <vt:lpstr>Prizma</vt:lpstr>
      <vt:lpstr>UPAMTI</vt:lpstr>
      <vt:lpstr>1. </vt:lpstr>
      <vt:lpstr>UPAMTI</vt:lpstr>
      <vt:lpstr>PowerPointova prezentacija</vt:lpstr>
      <vt:lpstr>2. Među predmetima na slici pronađi prizme.</vt:lpstr>
      <vt:lpstr>4. Skiciraj prizmu kojoj je nacrtana jedna baza.</vt:lpstr>
      <vt:lpstr>5. Dodaj strane koje nedostaju u mreži prizme.</vt:lpstr>
      <vt:lpstr>6. Nacrtaj mrežu pravilne uspravne trostrane prizme s osnovnim bridom duljine a = 2.5 cm i visinom duljine h = 4.5 cm.</vt:lpstr>
      <vt:lpstr>7. Nacrtaj mrežu pravilne uspravne četverostrane prizme s osnovnim bridom duljine a = 3 cm i pobočnim bridom duljine h = 5 cm.</vt:lpstr>
      <vt:lpstr>8. Prizma ima ukupno 8 strana.</vt:lpstr>
      <vt:lpstr>9. Prizma ima ukupno 10 vrhova.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Marija</cp:lastModifiedBy>
  <cp:revision>27</cp:revision>
  <dcterms:created xsi:type="dcterms:W3CDTF">2014-04-08T19:13:25Z</dcterms:created>
  <dcterms:modified xsi:type="dcterms:W3CDTF">2014-07-07T20:48:23Z</dcterms:modified>
</cp:coreProperties>
</file>