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E1AB54-09CA-A54E-A758-9C4AA7360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99032"/>
            <a:ext cx="9966960" cy="2904955"/>
          </a:xfrm>
        </p:spPr>
        <p:txBody>
          <a:bodyPr/>
          <a:lstStyle/>
          <a:p>
            <a:r>
              <a:rPr lang="hr-HR">
                <a:solidFill>
                  <a:schemeClr val="bg2">
                    <a:lumMod val="50000"/>
                  </a:schemeClr>
                </a:solidFill>
              </a:rPr>
              <a:t>Internetske usluge </a:t>
            </a:r>
            <a:endParaRPr lang="sr-Latn-R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054D191-5848-0948-B38D-050AB027B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/>
              <a:t>Ana-Marija Luburić, 8.a</a:t>
            </a:r>
            <a:endParaRPr lang="sr-Latn-RS" sz="3200"/>
          </a:p>
        </p:txBody>
      </p:sp>
    </p:spTree>
    <p:extLst>
      <p:ext uri="{BB962C8B-B14F-4D97-AF65-F5344CB8AC3E}">
        <p14:creationId xmlns:p14="http://schemas.microsoft.com/office/powerpoint/2010/main" val="266326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BEB555-59B5-CD4F-B7D3-ED8F093A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chemeClr val="accent3">
                    <a:lumMod val="75000"/>
                  </a:schemeClr>
                </a:solidFill>
              </a:rPr>
              <a:t>                 Web Blog</a:t>
            </a:r>
            <a:endParaRPr lang="sr-Latn-R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EE421F-B520-B841-B059-FF20A451A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Naziv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osmislio je </a:t>
            </a:r>
            <a:r>
              <a:rPr lang="hr-HR" sz="2800" b="1">
                <a:latin typeface="Arial" panose="020B0604020202020204" pitchFamily="34" charset="0"/>
                <a:cs typeface="Arial" panose="020B0604020202020204" pitchFamily="34" charset="0"/>
              </a:rPr>
              <a:t>Jorn Barger 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još 1997., međutim češće se koristi kraći oblik naziva - blog. Blog ima oblik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stranice, a zahvaljujući svojoj interaktivnosti spada u društveni medij.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Weblog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obično stvara i održava pojedinac, ili skupina ljudi, a sadrži članke, komentare, opise događaja, dakle razne tekstualne zapise te videosnimke, fotografije ili glazbene sasržaje i linkove.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Weblogovi 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se razlikuju po sadržaju, ispisu i dizajnu sadržaja(osobni blog, blogovi s raznim temama,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artlog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photoblog, vlog itd.). 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Zajednica ili društvena mreža svih blogova poznata je pod nazivom </a:t>
            </a:r>
            <a:r>
              <a:rPr lang="hr-HR" sz="2800" b="1">
                <a:latin typeface="Arial" panose="020B0604020202020204" pitchFamily="34" charset="0"/>
                <a:cs typeface="Arial" panose="020B0604020202020204" pitchFamily="34" charset="0"/>
              </a:rPr>
              <a:t>blogosfera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800"/>
          </a:p>
        </p:txBody>
      </p:sp>
    </p:spTree>
    <p:extLst>
      <p:ext uri="{BB962C8B-B14F-4D97-AF65-F5344CB8AC3E}">
        <p14:creationId xmlns:p14="http://schemas.microsoft.com/office/powerpoint/2010/main" val="156315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542F3B-749A-404B-BB55-005D6E9A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chemeClr val="accent3">
                    <a:lumMod val="75000"/>
                  </a:schemeClr>
                </a:solidFill>
              </a:rPr>
              <a:t>                 Glogster</a:t>
            </a:r>
            <a:endParaRPr lang="sr-Latn-R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B4DB41-8139-0F45-A27B-34D18F30C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Glogster je popularan alat za izradu multimedijalnih postera tzv. glogova. Dok izrađujemo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glog, 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on je vidljiv samo nama, a javan postaje tek kada ga objavimo. Glogster ima nekoliko svojih inačica, a u svojoj BASIC varijanti besplatan je .</a:t>
            </a:r>
            <a:endParaRPr lang="sr-Latn-R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1937F103-BC5C-3645-884F-871FD069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909" y="4362096"/>
            <a:ext cx="5323114" cy="20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2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C38B64-9CCE-F242-BC19-491894DB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chemeClr val="accent3">
                    <a:lumMod val="75000"/>
                  </a:schemeClr>
                </a:solidFill>
              </a:rPr>
              <a:t>                     Wiki</a:t>
            </a:r>
            <a:endParaRPr lang="sr-Latn-R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A74CD0-8533-BC4B-9657-D3B6672A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Wiki je suradnički alat, tj. primjer </a:t>
            </a:r>
            <a:r>
              <a:rPr lang="hr-HR" sz="2800" b="1">
                <a:latin typeface="Arial" panose="020B0604020202020204" pitchFamily="34" charset="0"/>
                <a:cs typeface="Arial" panose="020B0604020202020204" pitchFamily="34" charset="0"/>
              </a:rPr>
              <a:t>društvenog softvera 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namijenjenog zajedničkom redu skupine korisnika. Omogućuje ravnopravno sudjelovanje svih sudionika procesa u dodavanju, brisanju i uređivanju sadržaja.</a:t>
            </a:r>
            <a:endParaRPr lang="sr-Latn-R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7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CD089B-DF06-B84A-90F6-3D29EC5F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chemeClr val="accent3">
                    <a:lumMod val="75000"/>
                  </a:schemeClr>
                </a:solidFill>
              </a:rPr>
              <a:t>                    Chat</a:t>
            </a:r>
            <a:endParaRPr lang="sr-Latn-R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5F0B5E-E5DF-9141-96EA-447ABB69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Chat je internetska usluga koja omogućava komuniciranje u stvarnom vremenu uglavnom korištenjem tipkovnice, tj. razmjenjivanjem kraćih poruka.</a:t>
            </a:r>
            <a:endParaRPr lang="sr-Latn-R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5940EA7-BD34-3C40-8AB3-4D22586CE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318" y="3609399"/>
            <a:ext cx="4584157" cy="27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4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8EC663-204A-5C40-8497-79E689B9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chemeClr val="accent3">
                    <a:lumMod val="75000"/>
                  </a:schemeClr>
                </a:solidFill>
              </a:rPr>
              <a:t>                     Voip</a:t>
            </a:r>
            <a:endParaRPr lang="sr-Latn-R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119553-D13D-EC4A-9428-2FE0A5D37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93976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Voice over Internet protocol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je usluga koja omogućava besplatno internetsko telefoniranje. Najpoznatiji program za korištenje VOIP-a je </a:t>
            </a:r>
            <a:r>
              <a:rPr lang="hr-HR" sz="2800" b="1"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, besplatan program koji osim telefoniranja omogućava konferencijske razgovore, razmjenu datoteka i chat. Putem Skypea moguće je zvati i telefone, ali ti se pozivi naplaćuju. Skype je svjetski popularan program.</a:t>
            </a:r>
            <a:endParaRPr lang="sr-Latn-R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A5DCF465-6648-E340-922C-D906082F9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448" y="4445825"/>
            <a:ext cx="4336730" cy="24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890BBC-464F-6D4D-9023-1362C484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       </a:t>
            </a:r>
            <a:r>
              <a:rPr lang="hr-HR">
                <a:solidFill>
                  <a:schemeClr val="accent3">
                    <a:lumMod val="75000"/>
                  </a:schemeClr>
                </a:solidFill>
              </a:rPr>
              <a:t>Ftp (File transfer protocol)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D31A61-4B48-5F49-BEFD-F63B4C13D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846" y="1787414"/>
            <a:ext cx="9692164" cy="2426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FTP je usluga interneta za slanje i primanje dokumenata. Nekada su se dokumenti slali internetom isključivo koristeći FTP uz pomoć FTP klijenta. Danas uglavnom programe preuzmemo s interneta. Postoje besplatni FTP klijenti koji pomažu u prijenosu datoteka s udaljenog računala na naše i obrnuto.  </a:t>
            </a:r>
            <a:endParaRPr lang="sr-Latn-R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0E37B70-84C4-434F-8A00-ADAF4B1B7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808" y="3982247"/>
            <a:ext cx="4842906" cy="27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4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3265B0-6A5F-B74D-8A3A-D3C1A20A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chemeClr val="accent3">
                    <a:lumMod val="75000"/>
                  </a:schemeClr>
                </a:solidFill>
              </a:rPr>
              <a:t>                  Telnet</a:t>
            </a:r>
            <a:endParaRPr lang="sr-Latn-R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B20475-5999-3543-917F-718CBE4C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Telnet se koristio za spajanje na udaljeno računalo. Danas koristimo opciju </a:t>
            </a:r>
            <a:r>
              <a:rPr lang="hr-HR" sz="2800" b="1">
                <a:latin typeface="Arial" panose="020B0604020202020204" pitchFamily="34" charset="0"/>
                <a:cs typeface="Arial" panose="020B0604020202020204" pitchFamily="34" charset="0"/>
              </a:rPr>
              <a:t>Remote control 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želimo li se spojiti na neko udaljeno računalo ili preuzeti kontrolu nad njim. Jedan od takvih programa je </a:t>
            </a:r>
            <a:r>
              <a:rPr lang="hr-HR" sz="2800" b="1">
                <a:latin typeface="Arial" panose="020B0604020202020204" pitchFamily="34" charset="0"/>
                <a:cs typeface="Arial" panose="020B0604020202020204" pitchFamily="34" charset="0"/>
              </a:rPr>
              <a:t>Team Viewer.</a:t>
            </a:r>
            <a:endParaRPr lang="sr-Latn-R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F67DAD6-0676-7944-8FB9-FBBF1E02D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092" y="3822370"/>
            <a:ext cx="3010225" cy="25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5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8342EF-A0C1-EB41-8B40-DD0C2CB4F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>
                <a:solidFill>
                  <a:schemeClr val="accent3">
                    <a:lumMod val="75000"/>
                  </a:schemeClr>
                </a:solidFill>
              </a:rPr>
              <a:t>          Kraj</a:t>
            </a:r>
            <a:endParaRPr lang="sr-Latn-RS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0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D9E363-44D7-E74B-AEBB-010B7A32C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60" y="784484"/>
            <a:ext cx="10638479" cy="5660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Internet svoju popularnost zasigurno gradi na raznovrsnosti usluga koje nudi i kojih je svakim danom sve više i sve su dostupnije širokom krugu korisnika.</a:t>
            </a:r>
          </a:p>
          <a:p>
            <a:pPr marL="0" indent="0">
              <a:buNone/>
            </a:pP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Nekada je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bio jednosmjeran, tj. poslužitelji su na svojim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-stranicama nudili informacije, a korisnici su te stranice mogli pročitati ili spremiti lokalno na svoje računalo. Nije bilo interakcije, dvosmjerne komunikacije na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-stranicama. Danas je to drugačije. Gotovo svaki sadržaj možemo komentirati, podijeliti s drugima, preuzeti na svoju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-stranicu, stvarati zajedno s drugima.</a:t>
            </a:r>
            <a:endParaRPr lang="sr-Latn-R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2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176543-6D88-DA4C-BCD6-336C44B9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835" y="512064"/>
            <a:ext cx="10058400" cy="1609344"/>
          </a:xfrm>
        </p:spPr>
        <p:txBody>
          <a:bodyPr/>
          <a:lstStyle/>
          <a:p>
            <a:r>
              <a:rPr lang="hr-HR">
                <a:solidFill>
                  <a:schemeClr val="bg2">
                    <a:lumMod val="50000"/>
                  </a:schemeClr>
                </a:solidFill>
              </a:rPr>
              <a:t>Kategorije web-alata i usluga</a:t>
            </a:r>
            <a:endParaRPr lang="sr-Latn-R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D1B4EC-540A-4043-B374-9F9A3F501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za dijeljenje fotografija (</a:t>
            </a:r>
            <a:r>
              <a:rPr lang="hr-HR" sz="2800" b="1">
                <a:latin typeface="Arial" panose="020B0604020202020204" pitchFamily="34" charset="0"/>
                <a:cs typeface="Arial" panose="020B0604020202020204" pitchFamily="34" charset="0"/>
              </a:rPr>
              <a:t>Flickr),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-stranica, omiljene stranice (</a:t>
            </a:r>
            <a:r>
              <a:rPr lang="hr-HR" sz="2800" b="1">
                <a:latin typeface="Arial" panose="020B0604020202020204" pitchFamily="34" charset="0"/>
                <a:cs typeface="Arial" panose="020B0604020202020204" pitchFamily="34" charset="0"/>
              </a:rPr>
              <a:t>Del.ici.ous)</a:t>
            </a:r>
          </a:p>
          <a:p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za suradnju na izradi dokumenata (</a:t>
            </a:r>
            <a:r>
              <a:rPr lang="hr-HR" sz="2800" b="1">
                <a:latin typeface="Arial" panose="020B0604020202020204" pitchFamily="34" charset="0"/>
                <a:cs typeface="Arial" panose="020B0604020202020204" pitchFamily="34" charset="0"/>
              </a:rPr>
              <a:t>Wiki)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, proračunskih tablica i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-stranica</a:t>
            </a:r>
          </a:p>
          <a:p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za mrežne zajednice (</a:t>
            </a:r>
            <a:r>
              <a:rPr lang="hr-HR" sz="2800" b="1">
                <a:latin typeface="Arial" panose="020B0604020202020204" pitchFamily="34" charset="0"/>
                <a:cs typeface="Arial" panose="020B0604020202020204" pitchFamily="34" charset="0"/>
              </a:rPr>
              <a:t>Facebook,MySpace,Twitter)</a:t>
            </a:r>
          </a:p>
          <a:p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za multimediju: podcastovi, streaming, dijeljenje videa,izrada i publiciranje filmova</a:t>
            </a:r>
          </a:p>
          <a:p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za upravljanje projektima, korisničkim računalom, obiteljskim proračunom </a:t>
            </a:r>
          </a:p>
          <a:p>
            <a:endParaRPr lang="sr-Latn-R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8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BBADD-F7C7-D34D-84EE-ECDF2F2C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0525"/>
            <a:ext cx="10058400" cy="1609344"/>
          </a:xfrm>
        </p:spPr>
        <p:txBody>
          <a:bodyPr/>
          <a:lstStyle/>
          <a:p>
            <a:r>
              <a:rPr lang="hr-HR">
                <a:solidFill>
                  <a:schemeClr val="accent3">
                    <a:lumMod val="75000"/>
                  </a:schemeClr>
                </a:solidFill>
              </a:rPr>
              <a:t>            Društveni softver</a:t>
            </a:r>
            <a:endParaRPr lang="sr-Latn-R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293E77-8223-724F-8311-B69446632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89869"/>
            <a:ext cx="10058400" cy="1942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Sve usluge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2.0 u većoj ili manjoj mjeri povezuju korisnike stoga ih nazivamo, </a:t>
            </a:r>
            <a:r>
              <a:rPr lang="hr-HR" sz="2800" b="1">
                <a:latin typeface="Arial" panose="020B0604020202020204" pitchFamily="34" charset="0"/>
                <a:cs typeface="Arial" panose="020B0604020202020204" pitchFamily="34" charset="0"/>
              </a:rPr>
              <a:t>društvenim softverom. Društveni softver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je bilo koji softver (program, platforma, alat) oko kojeg  se formiraju </a:t>
            </a:r>
            <a:r>
              <a:rPr lang="hr-HR" sz="2800" i="1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zajednice istomišljenika i koji omogućava korisnicima komunikaciju na različite načine.</a:t>
            </a:r>
            <a:endParaRPr lang="sr-Latn-R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14B6D8D5-67CA-0146-9D81-E99644FC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166" y="3763661"/>
            <a:ext cx="4547503" cy="281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F0AD18-B646-6046-AC5E-2177A87E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65" y="647530"/>
            <a:ext cx="4599265" cy="5562939"/>
          </a:xfrm>
        </p:spPr>
        <p:txBody>
          <a:bodyPr>
            <a:normAutofit/>
          </a:bodyPr>
          <a:lstStyle/>
          <a:p>
            <a:r>
              <a:rPr lang="hr-HR" sz="8800">
                <a:solidFill>
                  <a:schemeClr val="accent3">
                    <a:lumMod val="75000"/>
                  </a:schemeClr>
                </a:solidFill>
              </a:rPr>
              <a:t>Društvene </a:t>
            </a:r>
            <a:br>
              <a:rPr lang="hr-HR" sz="8800">
                <a:solidFill>
                  <a:schemeClr val="accent3">
                    <a:lumMod val="75000"/>
                  </a:schemeClr>
                </a:solidFill>
              </a:rPr>
            </a:br>
            <a:r>
              <a:rPr lang="hr-HR" sz="8800">
                <a:solidFill>
                  <a:schemeClr val="accent3">
                    <a:lumMod val="75000"/>
                  </a:schemeClr>
                </a:solidFill>
              </a:rPr>
              <a:t>     Mreže</a:t>
            </a:r>
            <a:br>
              <a:rPr lang="hr-HR">
                <a:solidFill>
                  <a:schemeClr val="accent3">
                    <a:lumMod val="75000"/>
                  </a:schemeClr>
                </a:solidFill>
              </a:rPr>
            </a:br>
            <a:endParaRPr lang="sr-Latn-RS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16ACA699-AC7C-8649-975F-CF1E7EF38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730" y="1066267"/>
            <a:ext cx="6311189" cy="47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8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127ACA-2C09-B741-A6CA-FCF2F90D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723" y="521742"/>
            <a:ext cx="10058400" cy="1609344"/>
          </a:xfrm>
        </p:spPr>
        <p:txBody>
          <a:bodyPr/>
          <a:lstStyle/>
          <a:p>
            <a:r>
              <a:rPr lang="hr-HR">
                <a:solidFill>
                  <a:schemeClr val="accent3">
                    <a:lumMod val="75000"/>
                  </a:schemeClr>
                </a:solidFill>
              </a:rPr>
              <a:t>Prednosti društvenih mreža</a:t>
            </a:r>
            <a:br>
              <a:rPr lang="hr-HR">
                <a:solidFill>
                  <a:schemeClr val="accent3">
                    <a:lumMod val="75000"/>
                  </a:schemeClr>
                </a:solidFill>
              </a:rPr>
            </a:br>
            <a:endParaRPr lang="sr-Latn-R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292017-C892-4C41-84E5-4D5962B5E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86" y="1778539"/>
            <a:ext cx="10058400" cy="4050792"/>
          </a:xfrm>
        </p:spPr>
        <p:txBody>
          <a:bodyPr>
            <a:normAutofit fontScale="92500"/>
          </a:bodyPr>
          <a:lstStyle/>
          <a:p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Besplatan pristup i neograničena mogućnost povezivanja s drugima.</a:t>
            </a:r>
          </a:p>
          <a:p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Stvarajući vlastiti profil, korisnici stječu nove prijatelje i povezuju se s onima s kojima su izgubili kontakt.</a:t>
            </a:r>
          </a:p>
          <a:p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Korisnici se mogu jače povezati s ljudima s kojima se  u stvarnom svijetu ne stižu sresti ili s kojima su profesijonalno povezani.</a:t>
            </a:r>
          </a:p>
          <a:p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Indentitet i aktivnosti osobe podijeljeni su i organizirani na dva polja: u stvarnom, realnom životu i virtualnom prostoru. To je istodobno i pozitivna i negativna strana društvenih mreža.</a:t>
            </a:r>
          </a:p>
          <a:p>
            <a:endParaRPr lang="hr-HR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2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D5AC44-0AAB-A740-B582-08AFAFA4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156" y="540297"/>
            <a:ext cx="10058400" cy="1609344"/>
          </a:xfrm>
        </p:spPr>
        <p:txBody>
          <a:bodyPr/>
          <a:lstStyle/>
          <a:p>
            <a:r>
              <a:rPr lang="hr-HR">
                <a:solidFill>
                  <a:schemeClr val="accent3">
                    <a:lumMod val="75000"/>
                  </a:schemeClr>
                </a:solidFill>
              </a:rPr>
              <a:t>Nedostatci društvenih mreža</a:t>
            </a:r>
            <a:endParaRPr lang="sr-Latn-R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C5EEB6-A92F-A84E-BB46-5AC5A733A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127" y="2553077"/>
            <a:ext cx="10058400" cy="4050792"/>
          </a:xfrm>
        </p:spPr>
        <p:txBody>
          <a:bodyPr>
            <a:normAutofit/>
          </a:bodyPr>
          <a:lstStyle/>
          <a:p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Opasnost od zloupotrebe, krađe indentiteta, smanjena mogućnost zaštite privatnosti, zloupotreba podataka iznesenih na mreži.</a:t>
            </a:r>
          </a:p>
          <a:p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Korisnici kreiranjem svojih profila dolaze u opasnost da stvarne kontakte s prijateljima zamijene virtualnim kontaktima. </a:t>
            </a:r>
          </a:p>
        </p:txBody>
      </p:sp>
    </p:spTree>
    <p:extLst>
      <p:ext uri="{BB962C8B-B14F-4D97-AF65-F5344CB8AC3E}">
        <p14:creationId xmlns:p14="http://schemas.microsoft.com/office/powerpoint/2010/main" val="330841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804B7A-4992-8448-B8A6-2F857AC1F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76200"/>
            <a:ext cx="10058400" cy="509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>
                <a:latin typeface="Arial" panose="020B0604020202020204" pitchFamily="34" charset="0"/>
                <a:cs typeface="Arial" panose="020B0604020202020204" pitchFamily="34" charset="0"/>
              </a:rPr>
              <a:t>Najpopularnije društvene mreže:</a:t>
            </a:r>
          </a:p>
          <a:p>
            <a:pPr marL="0" indent="0">
              <a:buNone/>
            </a:pPr>
            <a:endParaRPr lang="hr-HR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Facebook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</a:p>
          <a:p>
            <a:pPr marL="514350" indent="-514350">
              <a:buFont typeface="+mj-lt"/>
              <a:buAutoNum type="arabicPeriod"/>
            </a:pPr>
            <a:endParaRPr lang="hr-H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3">
            <a:extLst>
              <a:ext uri="{FF2B5EF4-FFF2-40B4-BE49-F238E27FC236}">
                <a16:creationId xmlns:a16="http://schemas.microsoft.com/office/drawing/2014/main" id="{186EC8BF-5315-DD42-A49B-1C171DADA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212" y="1422581"/>
            <a:ext cx="3134982" cy="2912393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E3972015-B503-634A-AB96-3B691870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511" y="4284556"/>
            <a:ext cx="2849647" cy="2623947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06DE8691-CF8F-AE43-9F21-CE4DF67F1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342" y="4522746"/>
            <a:ext cx="2756150" cy="2097242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id="{8C2DC0E8-1D18-3746-9EAA-DC141362B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725" y="1812504"/>
            <a:ext cx="2132548" cy="21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0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626020-215C-914E-8FAF-8F832DC1E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97873"/>
            <a:ext cx="10058400" cy="5374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>
                <a:latin typeface="Arial" panose="020B0604020202020204" pitchFamily="34" charset="0"/>
                <a:ea typeface="Abadi" panose="02000000000000000000" pitchFamily="2" charset="0"/>
                <a:cs typeface="Arial" panose="020B0604020202020204" pitchFamily="34" charset="0"/>
              </a:rPr>
              <a:t>Kao i svaka druga tehnologija,</a:t>
            </a:r>
            <a:r>
              <a:rPr lang="hr-HR" sz="2800" b="1">
                <a:latin typeface="Arial" panose="020B0604020202020204" pitchFamily="34" charset="0"/>
                <a:ea typeface="Abadi" panose="02000000000000000000" pitchFamily="2" charset="0"/>
                <a:cs typeface="Arial" panose="020B0604020202020204" pitchFamily="34" charset="0"/>
              </a:rPr>
              <a:t> društvene mreže</a:t>
            </a:r>
            <a:r>
              <a:rPr lang="hr-HR" sz="2800">
                <a:latin typeface="Arial" panose="020B0604020202020204" pitchFamily="34" charset="0"/>
                <a:ea typeface="Abadi" panose="02000000000000000000" pitchFamily="2" charset="0"/>
                <a:cs typeface="Arial" panose="020B0604020202020204" pitchFamily="34" charset="0"/>
              </a:rPr>
              <a:t> nisu same po sebi ni dobre ni loše, već ih dobrim ili lošim čine korisnici, ovisno o prilici i situaciji.</a:t>
            </a:r>
          </a:p>
          <a:p>
            <a:pPr marL="0" indent="0">
              <a:buNone/>
            </a:pPr>
            <a:r>
              <a:rPr lang="hr-HR" sz="2800">
                <a:latin typeface="Arial" panose="020B0604020202020204" pitchFamily="34" charset="0"/>
                <a:ea typeface="Abadi" panose="02000000000000000000" pitchFamily="2" charset="0"/>
                <a:cs typeface="Arial" panose="020B0604020202020204" pitchFamily="34" charset="0"/>
              </a:rPr>
              <a:t>I zato treba dobro razmisliti prije nego nešto objavimo na nekoj od društvenih mreža!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83B2C4F-842F-8746-9E06-07220ED4A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240" y="3485036"/>
            <a:ext cx="5745926" cy="31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76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log od drvet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17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Slog od drveta</vt:lpstr>
      <vt:lpstr>Internetske usluge </vt:lpstr>
      <vt:lpstr>PowerPoint prezentacija</vt:lpstr>
      <vt:lpstr>Kategorije web-alata i usluga</vt:lpstr>
      <vt:lpstr>            Društveni softver</vt:lpstr>
      <vt:lpstr>Društvene       Mreže </vt:lpstr>
      <vt:lpstr>Prednosti društvenih mreža </vt:lpstr>
      <vt:lpstr>Nedostatci društvenih mreža</vt:lpstr>
      <vt:lpstr>PowerPoint prezentacija</vt:lpstr>
      <vt:lpstr>PowerPoint prezentacija</vt:lpstr>
      <vt:lpstr>                 Web Blog</vt:lpstr>
      <vt:lpstr>                 Glogster</vt:lpstr>
      <vt:lpstr>                     Wiki</vt:lpstr>
      <vt:lpstr>                    Chat</vt:lpstr>
      <vt:lpstr>                     Voip</vt:lpstr>
      <vt:lpstr>       Ftp (File transfer protocol)</vt:lpstr>
      <vt:lpstr>                  Telnet</vt:lpstr>
      <vt:lpstr>          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Internetske usluge </dc:title>
  <dc:creator>anamarijaluburic@gmail.com</dc:creator>
  <cp:lastModifiedBy>anamarijaluburic@gmail.com</cp:lastModifiedBy>
  <cp:revision>5</cp:revision>
  <dcterms:created xsi:type="dcterms:W3CDTF">2020-04-20T12:58:06Z</dcterms:created>
  <dcterms:modified xsi:type="dcterms:W3CDTF">2020-04-21T10:27:51Z</dcterms:modified>
</cp:coreProperties>
</file>