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9" r:id="rId11"/>
    <p:sldId id="270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E4B8E-9230-4BCA-BFED-C80D73216409}" type="datetimeFigureOut">
              <a:rPr lang="hr-HR" smtClean="0"/>
              <a:pPr/>
              <a:t>6.4.2020.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D237B-8FBC-4177-AFFC-CF17F388A32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8073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PC\Dropbox\Alfa\ilustracije\Naslovnica.jp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5043" t="14563" r="27079" b="26375"/>
          <a:stretch>
            <a:fillRect/>
          </a:stretch>
        </p:blipFill>
        <p:spPr bwMode="auto">
          <a:xfrm rot="1449551">
            <a:off x="4821190" y="2591287"/>
            <a:ext cx="3015459" cy="36224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0000"/>
            <a:ext cx="7543800" cy="2593975"/>
          </a:xfrm>
        </p:spPr>
        <p:txBody>
          <a:bodyPr anchor="b"/>
          <a:lstStyle>
            <a:lvl1pPr>
              <a:defRPr sz="5000" b="1">
                <a:ln>
                  <a:noFill/>
                </a:ln>
                <a:solidFill>
                  <a:srgbClr val="B83F14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5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4BE15-2DD4-4FEC-AF7B-34F017127F31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21A9-F001-4EFF-99DA-4BDD81DD0FF2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77193-689D-4E44-848A-35F28A6FEE36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40CC-2795-4467-A0FC-807C61429098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83F14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48526-D767-4E9D-AADD-A4A4509E656D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7620000" cy="3917032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DC4E4-A8DD-43ED-9D5A-887C83A30ABB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grpSp>
        <p:nvGrpSpPr>
          <p:cNvPr id="2" name="Grupa 8"/>
          <p:cNvGrpSpPr/>
          <p:nvPr/>
        </p:nvGrpSpPr>
        <p:grpSpPr>
          <a:xfrm>
            <a:off x="611560" y="476672"/>
            <a:ext cx="6097751" cy="2412088"/>
            <a:chOff x="611560" y="476672"/>
            <a:chExt cx="6097751" cy="2412088"/>
          </a:xfrm>
        </p:grpSpPr>
        <p:pic>
          <p:nvPicPr>
            <p:cNvPr id="10" name="Picture 4" descr="D:\Alfa udžbenici\razmislite.jpg"/>
            <p:cNvPicPr>
              <a:picLocks noChangeAspect="1" noChangeArrowheads="1"/>
            </p:cNvPicPr>
            <p:nvPr/>
          </p:nvPicPr>
          <p:blipFill>
            <a:blip r:embed="rId3" cstate="print"/>
            <a:srcRect l="17718" t="33306" r="23220" b="27142"/>
            <a:stretch>
              <a:fillRect/>
            </a:stretch>
          </p:blipFill>
          <p:spPr bwMode="auto">
            <a:xfrm>
              <a:off x="5004048" y="1268760"/>
              <a:ext cx="1705263" cy="1620000"/>
            </a:xfrm>
            <a:prstGeom prst="rect">
              <a:avLst/>
            </a:prstGeom>
            <a:noFill/>
          </p:spPr>
        </p:pic>
        <p:sp>
          <p:nvSpPr>
            <p:cNvPr id="11" name="Elipsasti oblačić 10"/>
            <p:cNvSpPr/>
            <p:nvPr/>
          </p:nvSpPr>
          <p:spPr>
            <a:xfrm>
              <a:off x="611560" y="476672"/>
              <a:ext cx="4032448" cy="1296144"/>
            </a:xfrm>
            <a:prstGeom prst="wedgeEllipseCallout">
              <a:avLst>
                <a:gd name="adj1" fmla="val 67355"/>
                <a:gd name="adj2" fmla="val 33577"/>
              </a:avLst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hr-HR" sz="4600" spc="-100" dirty="0" smtClean="0">
                  <a:solidFill>
                    <a:srgbClr val="1F497D"/>
                  </a:solidFill>
                  <a:latin typeface="Cambria"/>
                  <a:ea typeface="+mj-ea"/>
                  <a:cs typeface="+mj-cs"/>
                </a:rPr>
                <a:t>Razmislite!</a:t>
              </a:r>
              <a:endParaRPr lang="hr-HR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EDF6E-99D3-412A-AEEA-5404A7B0DA25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CE09-1565-4B2E-AF88-685F815318E9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FB249-256D-41AF-AAB5-4B48C86224C8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62D7-076A-4FA2-A042-093CEB9495CC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51D36-9DAE-4FB9-A73C-D2FC44CFB851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CFE14-3CB0-4396-8C99-D866DFC1FB76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 smtClean="0"/>
              <a:t>Uredite stilove teksta matrice</a:t>
            </a:r>
          </a:p>
          <a:p>
            <a:pPr lvl="1"/>
            <a:r>
              <a:rPr lang="hr-HR" dirty="0" smtClean="0"/>
              <a:t>Druga razina</a:t>
            </a:r>
          </a:p>
          <a:p>
            <a:pPr lvl="2"/>
            <a:r>
              <a:rPr lang="hr-HR" dirty="0" smtClean="0"/>
              <a:t>Treća razina</a:t>
            </a:r>
          </a:p>
          <a:p>
            <a:pPr lvl="3"/>
            <a:r>
              <a:rPr lang="hr-HR" dirty="0" smtClean="0"/>
              <a:t>Četvrta razina</a:t>
            </a:r>
          </a:p>
          <a:p>
            <a:pPr lvl="4"/>
            <a:r>
              <a:rPr lang="hr-HR" dirty="0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4739CE5-13BB-490F-ADE8-D3E4344F841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10DC4E4-A8DD-43ED-9D5A-887C83A30ABB}" type="datetime1">
              <a:rPr lang="hr-HR" smtClean="0"/>
              <a:pPr/>
              <a:t>6.4.2020.</a:t>
            </a:fld>
            <a:endParaRPr lang="hr-HR"/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mc:AlternateContent xmlns:mc="http://schemas.openxmlformats.org/markup-compatibility/2006">
    <mc:Choice xmlns=""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Upoznavanje </a:t>
            </a:r>
            <a:r>
              <a:rPr lang="hr-HR" dirty="0" smtClean="0"/>
              <a:t>alata za izradu </a:t>
            </a:r>
            <a:r>
              <a:rPr lang="hr-HR" dirty="0" smtClean="0"/>
              <a:t>prezentacije i Oblikovanje prezentacije </a:t>
            </a:r>
            <a:endParaRPr lang="hr-HR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r>
              <a:rPr lang="hr-HR" dirty="0" smtClean="0"/>
              <a:t>Izrada prezentacije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919780879"/>
      </p:ext>
    </p:extLst>
  </p:cSld>
  <p:clrMapOvr>
    <a:masterClrMapping/>
  </p:clrMapOvr>
  <p:transition spd="slow">
    <p:split orient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IvAnMa\Desktop\najnovije-Udzbenik\PowerPoint_6\PowerPoint_6\Slike_udžbenik\Sl.6.21. Predlošci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7582802" cy="2088232"/>
          </a:xfrm>
          <a:prstGeom prst="rect">
            <a:avLst/>
          </a:prstGeom>
          <a:noFill/>
          <a:ln>
            <a:solidFill>
              <a:srgbClr val="0070C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Uređivanje slajda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539552" y="3789040"/>
            <a:ext cx="7620000" cy="2304256"/>
          </a:xfrm>
        </p:spPr>
        <p:txBody>
          <a:bodyPr/>
          <a:lstStyle/>
          <a:p>
            <a:r>
              <a:rPr lang="hr-HR" dirty="0" smtClean="0"/>
              <a:t>Možemo birati i gotove predloške tema</a:t>
            </a:r>
          </a:p>
          <a:p>
            <a:r>
              <a:rPr lang="hr-HR" dirty="0" smtClean="0"/>
              <a:t>Temom su određeni dizajn, boja pozadine, vrsta i veličina slova, veličina i mjesto rezerviranih mjesta grafičkih oznaka </a:t>
            </a:r>
            <a:r>
              <a:rPr lang="hr-HR" dirty="0" err="1" smtClean="0"/>
              <a:t>itd</a:t>
            </a:r>
            <a:r>
              <a:rPr lang="hr-HR" dirty="0" smtClean="0"/>
              <a:t>.</a:t>
            </a:r>
            <a:endParaRPr lang="hr-HR" sz="2000" b="1" dirty="0" smtClean="0"/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D4524-844B-46CE-9096-C86ADFE699A2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987652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1143000"/>
          </a:xfrm>
        </p:spPr>
        <p:txBody>
          <a:bodyPr/>
          <a:lstStyle/>
          <a:p>
            <a:r>
              <a:rPr lang="hr-HR" sz="4800" dirty="0" smtClean="0"/>
              <a:t>Prepiši u bilježnicu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467544" y="1772816"/>
            <a:ext cx="7620000" cy="4800600"/>
          </a:xfrm>
        </p:spPr>
        <p:txBody>
          <a:bodyPr>
            <a:normAutofit fontScale="77500" lnSpcReduction="20000"/>
          </a:bodyPr>
          <a:lstStyle/>
          <a:p>
            <a:r>
              <a:rPr lang="hr-HR" sz="2800" b="1" dirty="0" smtClean="0"/>
              <a:t>PowerPoint</a:t>
            </a:r>
            <a:r>
              <a:rPr lang="hr-HR" sz="2800" dirty="0" smtClean="0"/>
              <a:t> – program za izradu prezentacija</a:t>
            </a:r>
          </a:p>
          <a:p>
            <a:r>
              <a:rPr lang="hr-HR" sz="2800" b="1" dirty="0" smtClean="0"/>
              <a:t>Kartica</a:t>
            </a:r>
            <a:r>
              <a:rPr lang="hr-HR" sz="2800" dirty="0" smtClean="0"/>
              <a:t> – sadrže logički grupirane naredbe. Pojedine kartice postoje u svim aplikacijama (Polazno, Umetanje, Pregled), a neke su specifične (</a:t>
            </a:r>
            <a:r>
              <a:rPr lang="hr-HR" sz="2800" dirty="0" err="1" smtClean="0"/>
              <a:t>npr</a:t>
            </a:r>
            <a:r>
              <a:rPr lang="hr-HR" sz="2800" dirty="0" smtClean="0"/>
              <a:t>. Skupna pisma u Wordu, Formule u Excelu). Iste kartice u različitim aplikacijama mogu sadržavati različite naredbe.</a:t>
            </a:r>
          </a:p>
          <a:p>
            <a:r>
              <a:rPr lang="hr-HR" sz="2800" b="1" dirty="0" smtClean="0"/>
              <a:t>Slajd</a:t>
            </a:r>
            <a:r>
              <a:rPr lang="hr-HR" sz="2800" dirty="0" smtClean="0"/>
              <a:t> – element prezentacije u koji upisujemo dio sadržaja</a:t>
            </a:r>
          </a:p>
          <a:p>
            <a:r>
              <a:rPr lang="hr-HR" sz="2800" b="1" dirty="0" smtClean="0"/>
              <a:t>Dodavanje </a:t>
            </a:r>
            <a:r>
              <a:rPr lang="hr-HR" sz="2800" b="1" dirty="0" smtClean="0"/>
              <a:t>slajda</a:t>
            </a:r>
            <a:r>
              <a:rPr lang="hr-HR" sz="2800" dirty="0" smtClean="0"/>
              <a:t> – novi slajd dodajemo na kartici </a:t>
            </a:r>
            <a:r>
              <a:rPr lang="hr-HR" sz="2800" b="1" dirty="0" smtClean="0"/>
              <a:t>Polazno</a:t>
            </a:r>
            <a:r>
              <a:rPr lang="hr-HR" sz="2800" dirty="0" smtClean="0"/>
              <a:t> (</a:t>
            </a:r>
            <a:r>
              <a:rPr lang="hr-HR" sz="2800" i="1" dirty="0" smtClean="0"/>
              <a:t>Home</a:t>
            </a:r>
            <a:r>
              <a:rPr lang="hr-HR" sz="2800" dirty="0" smtClean="0"/>
              <a:t>) u grupi alata </a:t>
            </a:r>
            <a:r>
              <a:rPr lang="hr-HR" sz="2800" b="1" dirty="0" smtClean="0"/>
              <a:t>Slajdovi</a:t>
            </a:r>
            <a:r>
              <a:rPr lang="hr-HR" sz="2800" dirty="0" smtClean="0"/>
              <a:t>  (</a:t>
            </a:r>
            <a:r>
              <a:rPr lang="hr-HR" sz="2800" i="1" dirty="0" err="1" smtClean="0"/>
              <a:t>Slide</a:t>
            </a:r>
            <a:r>
              <a:rPr lang="hr-HR" sz="2800" dirty="0" smtClean="0"/>
              <a:t>) tako da kliknemo na gumb </a:t>
            </a:r>
            <a:r>
              <a:rPr lang="hr-HR" sz="2800" b="1" dirty="0" smtClean="0"/>
              <a:t>Novi</a:t>
            </a:r>
            <a:r>
              <a:rPr lang="hr-HR" sz="2800" dirty="0" smtClean="0"/>
              <a:t> </a:t>
            </a:r>
            <a:r>
              <a:rPr lang="hr-HR" sz="2800" b="1" dirty="0" smtClean="0"/>
              <a:t>slajd</a:t>
            </a:r>
            <a:r>
              <a:rPr lang="hr-HR" sz="2800" dirty="0" smtClean="0"/>
              <a:t> (</a:t>
            </a:r>
            <a:r>
              <a:rPr lang="hr-HR" sz="2800" i="1" dirty="0" smtClean="0"/>
              <a:t>New</a:t>
            </a:r>
            <a:r>
              <a:rPr lang="hr-HR" sz="2800" dirty="0" smtClean="0"/>
              <a:t> </a:t>
            </a:r>
            <a:r>
              <a:rPr lang="hr-HR" sz="2800" i="1" dirty="0" err="1" smtClean="0"/>
              <a:t>Slide</a:t>
            </a:r>
            <a:r>
              <a:rPr lang="hr-HR" sz="2800" dirty="0" smtClean="0"/>
              <a:t>) u kojem odabiremo izgled slajda.</a:t>
            </a:r>
          </a:p>
          <a:p>
            <a:r>
              <a:rPr lang="hr-HR" sz="2800" b="1" dirty="0" smtClean="0"/>
              <a:t>Predložak dizajna</a:t>
            </a:r>
            <a:r>
              <a:rPr lang="hr-HR" sz="2800" dirty="0" smtClean="0"/>
              <a:t> - unaprijed određen stil slajdova s određenom bojom teksta, veličinom i izgledom fonta, bojom pozadine i oblika na slajdu.</a:t>
            </a:r>
          </a:p>
          <a:p>
            <a:r>
              <a:rPr lang="hr-HR" sz="2800" b="1" dirty="0" smtClean="0"/>
              <a:t>Spremanje prezentacije</a:t>
            </a:r>
            <a:r>
              <a:rPr lang="hr-HR" sz="2800" dirty="0" smtClean="0"/>
              <a:t> - </a:t>
            </a:r>
            <a:r>
              <a:rPr lang="hr-HR" sz="2800" b="1" dirty="0" smtClean="0"/>
              <a:t>Datoteka</a:t>
            </a:r>
            <a:r>
              <a:rPr lang="hr-HR" sz="2800" dirty="0" smtClean="0"/>
              <a:t> (File) – </a:t>
            </a:r>
            <a:r>
              <a:rPr lang="hr-HR" sz="2800" b="1" dirty="0" smtClean="0"/>
              <a:t>Spremi kao</a:t>
            </a:r>
            <a:r>
              <a:rPr lang="hr-HR" sz="2800" dirty="0" smtClean="0"/>
              <a:t> 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9DE0-B07E-48B8-AE58-EE7F0486ADAB}" type="datetime1">
              <a:rPr lang="hr-HR" smtClean="0"/>
              <a:pPr/>
              <a:t>6.4.2020.</a:t>
            </a:fld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0" y="1124744"/>
            <a:ext cx="867645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b="1" spc="3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Upoznavanje alata za izradu prezentacije</a:t>
            </a:r>
          </a:p>
          <a:p>
            <a:pPr algn="ctr"/>
            <a:r>
              <a:rPr lang="hr-HR" b="1" spc="3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Oblikovanje </a:t>
            </a:r>
            <a:r>
              <a:rPr lang="hr-HR" b="1" spc="3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prezentacije</a:t>
            </a:r>
            <a:endParaRPr lang="hr-HR" b="1" spc="3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8" name="Slika 7" descr="ALFIC sjedi na grani.jpg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5373216"/>
            <a:ext cx="1008112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09410772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Prezentacija omogućuje povezivanje različitih medijskih elemenata (tekst, slika, zvuk, animacija i vizualni efekti …) u jednu cjelinu.</a:t>
            </a:r>
          </a:p>
          <a:p>
            <a:r>
              <a:rPr lang="hr-HR" sz="2400" dirty="0" smtClean="0"/>
              <a:t>Sastoji se od najmanje jednog slajda dok maksimalna količina slajdova nije određena. 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C216-9076-4522-9339-531C31B990A7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05386334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najnovije-Udzbenik\PowerPoint_6\PowerPoint_6\Slike_udžbenik\Sl.6.1. Ikona Prečac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84984"/>
            <a:ext cx="1356370" cy="182657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Pokretanje programa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Da bismo pokrenuli program za izradu prezentacije, moramo kliknuti dva puta na ikonicu prečaca (ako smo ju postavili na radnu površinu).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F715B-150B-49EC-96D5-F1EF5C2C9A36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908758494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F:\najnovije-Udzbenik\PowerPoint_6\PowerPoint_6\Slike_udžbenik\Sl.6.2. Start – Svi programi – Microsoft Office - Microsoft Office PowerPoin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996952"/>
            <a:ext cx="5472608" cy="34837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Pokretanje programa</a:t>
            </a:r>
            <a:endParaRPr lang="hr-HR" dirty="0"/>
          </a:p>
        </p:txBody>
      </p:sp>
      <p:sp>
        <p:nvSpPr>
          <p:cNvPr id="7" name="Rezervirano mjesto sadržaja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268960"/>
          </a:xfrm>
        </p:spPr>
        <p:txBody>
          <a:bodyPr/>
          <a:lstStyle/>
          <a:p>
            <a:r>
              <a:rPr lang="hr-HR" dirty="0" smtClean="0"/>
              <a:t>Jedan od načina pokretanja PowerPoint programa je na gumb Start, zatim na skočnom izborniku Svi programi (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programs</a:t>
            </a:r>
            <a:r>
              <a:rPr lang="hr-HR" dirty="0" smtClean="0"/>
              <a:t>) – Microsoft Office – Microsoft Office PowerPoint 2010 </a:t>
            </a:r>
          </a:p>
          <a:p>
            <a:endParaRPr lang="hr-HR" dirty="0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223E-C53B-4A98-8457-8CC76411FF57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5486502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najnovije-Udzbenik\PowerPoint_6\PowerPoint_6\Slike_udžbenik\Sl.6.3. Radno okruženje prozora PowerPoint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88840"/>
            <a:ext cx="4595928" cy="352952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395536" y="404664"/>
            <a:ext cx="7620000" cy="1143000"/>
          </a:xfrm>
        </p:spPr>
        <p:txBody>
          <a:bodyPr>
            <a:noAutofit/>
          </a:bodyPr>
          <a:lstStyle/>
          <a:p>
            <a:r>
              <a:rPr lang="hr-HR" dirty="0" smtClean="0"/>
              <a:t>Radno okruženje programa 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932040" y="1844824"/>
            <a:ext cx="3528392" cy="396044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sz="2800" b="1" dirty="0" smtClean="0"/>
              <a:t>1. Naslovna traka </a:t>
            </a:r>
            <a:r>
              <a:rPr lang="hr-HR" sz="2800" i="1" dirty="0" smtClean="0"/>
              <a:t>(Title bar)</a:t>
            </a:r>
          </a:p>
          <a:p>
            <a:pPr>
              <a:buNone/>
            </a:pPr>
            <a:r>
              <a:rPr lang="hr-HR" sz="2800" b="1" dirty="0" smtClean="0"/>
              <a:t>2. Alatna traka za brzi pristup </a:t>
            </a:r>
            <a:r>
              <a:rPr lang="hr-HR" sz="2800" dirty="0" smtClean="0"/>
              <a:t>(</a:t>
            </a:r>
            <a:r>
              <a:rPr lang="hr-HR" sz="2800" dirty="0" err="1" smtClean="0"/>
              <a:t>Quick</a:t>
            </a:r>
            <a:r>
              <a:rPr lang="hr-HR" sz="2800" dirty="0" smtClean="0"/>
              <a:t> Access </a:t>
            </a:r>
            <a:r>
              <a:rPr lang="hr-HR" sz="2800" dirty="0" err="1" smtClean="0"/>
              <a:t>Toolbar</a:t>
            </a:r>
            <a:r>
              <a:rPr lang="hr-HR" sz="2800" dirty="0" smtClean="0"/>
              <a:t>) </a:t>
            </a:r>
          </a:p>
          <a:p>
            <a:pPr>
              <a:buNone/>
            </a:pPr>
            <a:r>
              <a:rPr lang="hr-HR" sz="2800" b="1" dirty="0" smtClean="0"/>
              <a:t>3. Kartice</a:t>
            </a:r>
          </a:p>
          <a:p>
            <a:pPr>
              <a:buNone/>
            </a:pPr>
            <a:r>
              <a:rPr lang="hr-HR" sz="2800" b="1" dirty="0" smtClean="0"/>
              <a:t>4. Okno slajdova </a:t>
            </a:r>
          </a:p>
          <a:p>
            <a:pPr>
              <a:buNone/>
            </a:pPr>
            <a:r>
              <a:rPr lang="hr-HR" sz="2800" b="1" dirty="0" smtClean="0"/>
              <a:t>5. Trenutačni slajd (radni prostor</a:t>
            </a:r>
          </a:p>
          <a:p>
            <a:pPr>
              <a:buNone/>
            </a:pPr>
            <a:r>
              <a:rPr lang="hr-HR" sz="2800" b="1" dirty="0" smtClean="0"/>
              <a:t>6. Okvir za bilješke</a:t>
            </a:r>
            <a:r>
              <a:rPr lang="hr-HR" sz="2800" dirty="0" smtClean="0"/>
              <a:t> </a:t>
            </a:r>
          </a:p>
          <a:p>
            <a:pPr>
              <a:buNone/>
            </a:pPr>
            <a:r>
              <a:rPr lang="hr-HR" sz="2800" b="1" dirty="0" smtClean="0"/>
              <a:t>7. Statusna traka </a:t>
            </a:r>
            <a:r>
              <a:rPr lang="hr-HR" sz="2800" dirty="0" smtClean="0"/>
              <a:t>(Status Bar) </a:t>
            </a:r>
          </a:p>
          <a:p>
            <a:pPr>
              <a:buNone/>
            </a:pPr>
            <a:r>
              <a:rPr lang="hr-HR" sz="2800" b="1" dirty="0" smtClean="0"/>
              <a:t>8. Prikaz prezentacije </a:t>
            </a:r>
            <a:endParaRPr lang="hr-HR" sz="2800" i="1" dirty="0" smtClean="0"/>
          </a:p>
          <a:p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5D6ED-4B90-4643-ABDA-69637ACC4FEF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111222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slov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Stvaranje prezentacije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Pokretanjem programa otvara se nova prazna prezentacija.</a:t>
            </a:r>
          </a:p>
          <a:p>
            <a:r>
              <a:rPr lang="hr-HR" dirty="0" smtClean="0"/>
              <a:t>Prvi slajd nazivamo </a:t>
            </a:r>
            <a:r>
              <a:rPr lang="hr-HR" b="1" dirty="0" smtClean="0"/>
              <a:t>Naslovni slajd </a:t>
            </a:r>
            <a:r>
              <a:rPr lang="hr-HR" dirty="0" smtClean="0"/>
              <a:t>(Title </a:t>
            </a:r>
            <a:r>
              <a:rPr lang="hr-HR" dirty="0" err="1" smtClean="0"/>
              <a:t>slide</a:t>
            </a:r>
            <a:r>
              <a:rPr lang="hr-HR" dirty="0" smtClean="0"/>
              <a:t>) i na njemu se nalaze dva okvira s iscrtanim rubovima.</a:t>
            </a:r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DE3-18FB-4198-8A64-97A6A7C25AA5}" type="datetime1">
              <a:rPr lang="hr-HR" smtClean="0"/>
              <a:pPr/>
              <a:t>6.4.2020.</a:t>
            </a:fld>
            <a:endParaRPr lang="hr-HR"/>
          </a:p>
        </p:txBody>
      </p:sp>
      <p:pic>
        <p:nvPicPr>
          <p:cNvPr id="4098" name="Picture 2" descr="F:\najnovije-Udzbenik\PowerPoint_6\PowerPoint_6\Slike_udžbenik\Sl.6.10. Naslovni slajd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284984"/>
            <a:ext cx="5685787" cy="3066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="" xmlns:p14="http://schemas.microsoft.com/office/powerpoint/2010/main" val="382745188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Stvaranje prezentacije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391703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Prvi slajd je najlakše napraviti jer on sadrži naslov prezentacije i ime autora (naziv skupa, mjesto i datum održavanja ako je potrebno).</a:t>
            </a:r>
          </a:p>
          <a:p>
            <a:r>
              <a:rPr lang="hr-HR" sz="2400" dirty="0" smtClean="0"/>
              <a:t>Okvire možemo prenositi, mijenjati im širinu i visinu, zakretati i brisati ako nam nisu potrebni. </a:t>
            </a:r>
            <a:endParaRPr lang="hr-HR" sz="2400" dirty="0" smtClean="0"/>
          </a:p>
          <a:p>
            <a:r>
              <a:rPr lang="hr-HR" sz="2400" dirty="0" smtClean="0"/>
              <a:t>Na rubovima okvira nalaze se hvataljke pomoću kojih mijenjamo visinu i širinu,  zelena kružna hvataljka služi za zakretanje. </a:t>
            </a:r>
          </a:p>
          <a:p>
            <a:endParaRPr lang="hr-HR" sz="2400" dirty="0" smtClean="0"/>
          </a:p>
          <a:p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7040C-E858-472B-9DFC-3D980E28E0DB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9876761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najnovije-Udzbenik\PowerPoint_6\PowerPoint_6\Slike_udžbenik\Sl.6.12. Umetanje novog slajd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225" y="2780928"/>
            <a:ext cx="3471517" cy="35847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slov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066130"/>
          </a:xfrm>
        </p:spPr>
        <p:txBody>
          <a:bodyPr/>
          <a:lstStyle/>
          <a:p>
            <a:r>
              <a:rPr lang="hr-HR" sz="4800" dirty="0" smtClean="0"/>
              <a:t>Dodavanje novog slajda</a:t>
            </a:r>
            <a:endParaRPr lang="hr-HR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Novi slajd dodajemo na kartici </a:t>
            </a:r>
            <a:r>
              <a:rPr lang="hr-HR" sz="2400" b="1" dirty="0" smtClean="0"/>
              <a:t>Polazno</a:t>
            </a:r>
            <a:r>
              <a:rPr lang="hr-HR" sz="2400" dirty="0" smtClean="0"/>
              <a:t> (</a:t>
            </a:r>
            <a:r>
              <a:rPr lang="hr-HR" sz="2400" i="1" dirty="0" smtClean="0"/>
              <a:t>Home</a:t>
            </a:r>
            <a:r>
              <a:rPr lang="hr-HR" sz="2400" dirty="0" smtClean="0"/>
              <a:t>) u grupi </a:t>
            </a:r>
            <a:r>
              <a:rPr lang="hr-HR" sz="2400" b="1" dirty="0" smtClean="0"/>
              <a:t>Slajdovi</a:t>
            </a:r>
            <a:r>
              <a:rPr lang="hr-HR" sz="2400" dirty="0" smtClean="0"/>
              <a:t>  (</a:t>
            </a:r>
            <a:r>
              <a:rPr lang="hr-HR" sz="2400" i="1" dirty="0" err="1" smtClean="0"/>
              <a:t>Slide</a:t>
            </a:r>
            <a:r>
              <a:rPr lang="hr-HR" sz="2400" dirty="0" smtClean="0"/>
              <a:t>) kliknemo na gumb </a:t>
            </a:r>
            <a:r>
              <a:rPr lang="hr-HR" sz="2400" b="1" dirty="0" smtClean="0"/>
              <a:t>Novi</a:t>
            </a:r>
            <a:r>
              <a:rPr lang="hr-HR" sz="2400" dirty="0" smtClean="0"/>
              <a:t> </a:t>
            </a:r>
            <a:r>
              <a:rPr lang="hr-HR" sz="2400" b="1" dirty="0" smtClean="0"/>
              <a:t>slajd</a:t>
            </a:r>
            <a:r>
              <a:rPr lang="hr-HR" sz="2400" dirty="0" smtClean="0"/>
              <a:t> (</a:t>
            </a:r>
            <a:r>
              <a:rPr lang="hr-HR" sz="2400" i="1" dirty="0" smtClean="0"/>
              <a:t>New</a:t>
            </a:r>
            <a:r>
              <a:rPr lang="hr-HR" sz="2400" dirty="0" smtClean="0"/>
              <a:t> </a:t>
            </a:r>
            <a:r>
              <a:rPr lang="hr-HR" sz="2400" i="1" dirty="0" err="1" smtClean="0"/>
              <a:t>Slide</a:t>
            </a:r>
            <a:r>
              <a:rPr lang="hr-HR" sz="2400" dirty="0" smtClean="0"/>
              <a:t>) u kojem odabiremo izgled slajda. </a:t>
            </a:r>
          </a:p>
          <a:p>
            <a:endParaRPr lang="hr-HR" dirty="0"/>
          </a:p>
        </p:txBody>
      </p:sp>
      <p:sp>
        <p:nvSpPr>
          <p:cNvPr id="6" name="Rezervirano mjesto datuma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456EF-DAA0-4364-BCAF-9B02E49176CE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2684179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Dodavanje novog slajda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400" dirty="0" smtClean="0"/>
              <a:t>Drugi način dodavanja novog slajda je pomoću tipkovnice kombinacijom tipki </a:t>
            </a:r>
            <a:r>
              <a:rPr lang="hr-HR" sz="2400" b="1" dirty="0" smtClean="0"/>
              <a:t>CTRL + M</a:t>
            </a:r>
            <a:r>
              <a:rPr lang="hr-HR" sz="2400" dirty="0" smtClean="0"/>
              <a:t>. </a:t>
            </a:r>
          </a:p>
          <a:p>
            <a:r>
              <a:rPr lang="hr-HR" sz="2400" dirty="0" smtClean="0"/>
              <a:t>Treći način je u oknu slajdova , klikom na desnu tipku miša i u brzom izborniku kliknemo na Novi slajd (New </a:t>
            </a:r>
            <a:r>
              <a:rPr lang="hr-HR" sz="2400" dirty="0" err="1" smtClean="0"/>
              <a:t>Slide</a:t>
            </a:r>
            <a:r>
              <a:rPr lang="hr-HR" sz="2400" dirty="0" smtClean="0"/>
              <a:t>) </a:t>
            </a:r>
            <a:endParaRPr lang="hr-HR" sz="2400" dirty="0" smtClean="0"/>
          </a:p>
          <a:p>
            <a:pPr>
              <a:buNone/>
            </a:pPr>
            <a:r>
              <a:rPr lang="hr-HR" sz="4000" dirty="0" smtClean="0">
                <a:solidFill>
                  <a:schemeClr val="accent1"/>
                </a:solidFill>
              </a:rPr>
              <a:t>Spremanje prezentacije</a:t>
            </a:r>
          </a:p>
          <a:p>
            <a:r>
              <a:rPr lang="hr-HR" sz="2400" dirty="0" smtClean="0"/>
              <a:t>Prezentaciju spremamo tako da kliknemo na </a:t>
            </a:r>
            <a:r>
              <a:rPr lang="hr-HR" sz="2400" b="1" dirty="0" smtClean="0"/>
              <a:t>Datoteka</a:t>
            </a:r>
            <a:r>
              <a:rPr lang="hr-HR" sz="2400" dirty="0" smtClean="0"/>
              <a:t> (</a:t>
            </a:r>
            <a:r>
              <a:rPr lang="hr-HR" sz="2400" i="1" dirty="0" smtClean="0"/>
              <a:t>File</a:t>
            </a:r>
            <a:r>
              <a:rPr lang="hr-HR" sz="2400" dirty="0" smtClean="0"/>
              <a:t>) =&gt; </a:t>
            </a:r>
            <a:r>
              <a:rPr lang="hr-HR" sz="2400" b="1" dirty="0" smtClean="0"/>
              <a:t>Spremi kao </a:t>
            </a:r>
            <a:r>
              <a:rPr lang="hr-HR" sz="2400" dirty="0" smtClean="0"/>
              <a:t>(</a:t>
            </a:r>
            <a:r>
              <a:rPr lang="hr-HR" sz="2400" i="1" dirty="0" smtClean="0"/>
              <a:t>Save As</a:t>
            </a:r>
            <a:r>
              <a:rPr lang="hr-HR" sz="2400" dirty="0" smtClean="0"/>
              <a:t>)</a:t>
            </a:r>
          </a:p>
          <a:p>
            <a:r>
              <a:rPr lang="hr-HR" sz="2400" dirty="0" smtClean="0"/>
              <a:t>Preko tipkovnice: </a:t>
            </a:r>
            <a:r>
              <a:rPr lang="hr-HR" sz="2400" b="1" dirty="0" smtClean="0"/>
              <a:t>CTRL + S</a:t>
            </a:r>
          </a:p>
          <a:p>
            <a:endParaRPr lang="hr-HR" sz="2400" dirty="0" smtClean="0"/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B0AA-BD2E-42AE-854E-97E6F4B09913}" type="datetime1">
              <a:rPr lang="hr-HR" smtClean="0"/>
              <a:pPr/>
              <a:t>6.4.2020.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69148445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a_prezentacije">
  <a:themeElements>
    <a:clrScheme name="Kapital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Alfa_prezentacije</Template>
  <TotalTime>47</TotalTime>
  <Words>532</Words>
  <Application>Microsoft Office PowerPoint</Application>
  <PresentationFormat>Prikaz na zaslonu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Alfa_prezentacije</vt:lpstr>
      <vt:lpstr>Upoznavanje alata za izradu prezentacije i Oblikovanje prezentacije </vt:lpstr>
      <vt:lpstr>Slajd 2</vt:lpstr>
      <vt:lpstr>Pokretanje programa</vt:lpstr>
      <vt:lpstr>Pokretanje programa</vt:lpstr>
      <vt:lpstr>Radno okruženje programa </vt:lpstr>
      <vt:lpstr>Stvaranje prezentacije</vt:lpstr>
      <vt:lpstr>Stvaranje prezentacije</vt:lpstr>
      <vt:lpstr>Dodavanje novog slajda</vt:lpstr>
      <vt:lpstr>Dodavanje novog slajda</vt:lpstr>
      <vt:lpstr>Uređivanje slajda</vt:lpstr>
      <vt:lpstr>Prepiši u bilježnicu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Upoznavanje alata za izradu prezentacije</dc:title>
  <dc:creator>IvAnMa</dc:creator>
  <cp:lastModifiedBy>ss</cp:lastModifiedBy>
  <cp:revision>9</cp:revision>
  <dcterms:created xsi:type="dcterms:W3CDTF">2013-06-02T07:06:52Z</dcterms:created>
  <dcterms:modified xsi:type="dcterms:W3CDTF">2020-04-05T22:24:55Z</dcterms:modified>
</cp:coreProperties>
</file>