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7"/>
  </p:notesMasterIdLst>
  <p:sldIdLst>
    <p:sldId id="256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E241B-7F72-4BF4-AA46-462E0F701B2B}" type="datetimeFigureOut">
              <a:rPr lang="hr-HR" smtClean="0"/>
              <a:pPr/>
              <a:t>26.4.2020.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0B464-130B-437D-8244-E3496AB1994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1975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01C-C871-4AAF-BEDC-D2D9F76A160F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4B96-EB61-4F57-88CC-BB4E330A78D5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C02B-760A-4088-9843-13E4EF41CFE5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C158-D382-466D-BA68-5CA99CEF1B3B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4D25-CB88-4DA0-AADF-2FC789A6454B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AE5F-5125-401A-AA86-7371FBF18B81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7DE3-3CE2-4EB4-A287-7AF7A4148876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F6DA-EF4E-4C73-9EDC-9F3E647FECEE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7890-23C4-42A1-B351-55D658C8C85B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46DE-174A-44B3-88A3-2B825F44EEE4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D8D6-29FE-4B19-BD61-CF07526D2969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555B0-7D37-425C-B541-536A7F0CA788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980001"/>
            <a:ext cx="7543800" cy="224863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Animacijski </a:t>
            </a:r>
            <a:r>
              <a:rPr lang="hr-HR" dirty="0" smtClean="0"/>
              <a:t>efekti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>
          <a:xfrm>
            <a:off x="1187624" y="332656"/>
            <a:ext cx="6461760" cy="1052736"/>
          </a:xfrm>
        </p:spPr>
        <p:txBody>
          <a:bodyPr>
            <a:normAutofit/>
          </a:bodyPr>
          <a:lstStyle/>
          <a:p>
            <a:r>
              <a:rPr lang="hr-HR" sz="4000" dirty="0" smtClean="0"/>
              <a:t>Izrada </a:t>
            </a:r>
            <a:r>
              <a:rPr lang="hr-HR" sz="4000" dirty="0" smtClean="0"/>
              <a:t>prezentacije</a:t>
            </a:r>
            <a:endParaRPr lang="hr-HR" sz="40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755576" y="2420888"/>
            <a:ext cx="79928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Animacije</a:t>
            </a:r>
            <a:r>
              <a:rPr lang="hr-HR" sz="3200" b="1" dirty="0" smtClean="0"/>
              <a:t> </a:t>
            </a:r>
            <a:r>
              <a:rPr lang="hr-HR" sz="3200" dirty="0" smtClean="0"/>
              <a:t>se koriste za stvaranje dinamičnije prezentacije.</a:t>
            </a:r>
          </a:p>
          <a:p>
            <a:r>
              <a:rPr lang="hr-HR" sz="3200" dirty="0" smtClean="0"/>
              <a:t>To je dodavanje vizualnih i zvučnih efekata tekstu i objektima. </a:t>
            </a:r>
          </a:p>
          <a:p>
            <a:r>
              <a:rPr lang="hr-HR" sz="3200" dirty="0" smtClean="0"/>
              <a:t>Najčešće vrste efekata su efekti </a:t>
            </a:r>
            <a:r>
              <a:rPr lang="hr-HR" sz="3200" b="1" dirty="0" smtClean="0"/>
              <a:t>ulaska </a:t>
            </a:r>
            <a:r>
              <a:rPr lang="hr-HR" sz="3200" dirty="0" smtClean="0"/>
              <a:t>i </a:t>
            </a:r>
            <a:r>
              <a:rPr lang="hr-HR" sz="3200" b="1" dirty="0" smtClean="0"/>
              <a:t>izlaska </a:t>
            </a:r>
            <a:r>
              <a:rPr lang="hr-HR" sz="3200" dirty="0" smtClean="0"/>
              <a:t>sa slajda (još imamo </a:t>
            </a:r>
            <a:r>
              <a:rPr lang="hr-HR" sz="3200" b="1" dirty="0" smtClean="0"/>
              <a:t>Naglasak</a:t>
            </a:r>
            <a:r>
              <a:rPr lang="hr-HR" sz="3200" dirty="0" smtClean="0"/>
              <a:t> i </a:t>
            </a:r>
            <a:r>
              <a:rPr lang="hr-HR" sz="3200" b="1" dirty="0" smtClean="0"/>
              <a:t>Putovi</a:t>
            </a:r>
            <a:r>
              <a:rPr lang="hr-HR" sz="3200" dirty="0" smtClean="0"/>
              <a:t> </a:t>
            </a:r>
            <a:r>
              <a:rPr lang="hr-HR" sz="3200" b="1" dirty="0" smtClean="0"/>
              <a:t>kretanja</a:t>
            </a:r>
            <a:r>
              <a:rPr lang="hr-HR" sz="3200" dirty="0" smtClean="0"/>
              <a:t>). </a:t>
            </a:r>
          </a:p>
          <a:p>
            <a:endParaRPr lang="hr-HR" sz="3200" dirty="0"/>
          </a:p>
        </p:txBody>
      </p:sp>
    </p:spTree>
    <p:extLst>
      <p:ext uri="{BB962C8B-B14F-4D97-AF65-F5344CB8AC3E}">
        <p14:creationId xmlns="" xmlns:p14="http://schemas.microsoft.com/office/powerpoint/2010/main" val="291978087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IvAnMa\Desktop\najnovije-Udzbenik\PowerPoint_6\PowerPoint_6\Slike_udžbenik\Sl.6.54. Animacijski efekti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7"/>
            <a:ext cx="7200000" cy="2592288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 smtClean="0"/>
              <a:t>Animacijski efekti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D883-E2CE-4C4A-9885-EF82FA60A946}" type="datetime1">
              <a:rPr lang="hr-HR" smtClean="0"/>
              <a:pPr/>
              <a:t>26.4.2020.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89014523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IvAnMa\Desktop\najnovije-Udzbenik\PowerPoint_6\PowerPoint_6\Slike_udžbenik\Sl.6.55.Animacijsko okn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56992"/>
            <a:ext cx="2228850" cy="24193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3600" dirty="0" smtClean="0"/>
              <a:t>Animacijsko</a:t>
            </a:r>
            <a:r>
              <a:rPr lang="hr-HR" dirty="0" smtClean="0"/>
              <a:t> okno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457200" y="1600200"/>
            <a:ext cx="3394720" cy="1180728"/>
          </a:xfrm>
        </p:spPr>
        <p:txBody>
          <a:bodyPr>
            <a:normAutofit fontScale="85000" lnSpcReduction="20000"/>
          </a:bodyPr>
          <a:lstStyle/>
          <a:p>
            <a:r>
              <a:rPr lang="hr-HR" sz="2400" dirty="0" smtClean="0"/>
              <a:t>Za veći broj animacija dobro je uključiti prikaz </a:t>
            </a:r>
            <a:r>
              <a:rPr lang="hr-HR" sz="2400" b="1" dirty="0" smtClean="0"/>
              <a:t>Animacijsko okno</a:t>
            </a:r>
            <a:r>
              <a:rPr lang="hr-HR" sz="2400" dirty="0" smtClean="0"/>
              <a:t> koje se nalazi na kartici </a:t>
            </a:r>
            <a:r>
              <a:rPr lang="hr-HR" sz="2400" b="1" dirty="0" smtClean="0"/>
              <a:t>Umetanje</a:t>
            </a:r>
            <a:r>
              <a:rPr lang="hr-HR" sz="2400" dirty="0" smtClean="0"/>
              <a:t>. </a:t>
            </a:r>
          </a:p>
          <a:p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77C-F312-43D6-82D9-25758EA62AB1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8" name="TekstniOkvir 7"/>
          <p:cNvSpPr txBox="1"/>
          <p:nvPr/>
        </p:nvSpPr>
        <p:spPr>
          <a:xfrm>
            <a:off x="4067944" y="1484784"/>
            <a:ext cx="50760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TEMPIRANJE</a:t>
            </a:r>
          </a:p>
          <a:p>
            <a:r>
              <a:rPr lang="hr-HR" dirty="0" smtClean="0"/>
              <a:t>Dodatno </a:t>
            </a:r>
            <a:r>
              <a:rPr lang="hr-HR" dirty="0" smtClean="0"/>
              <a:t>možemo postaviti način početka efekta (na klik miša, s prethodnim ili poslije prethodnog), trajanje i odgoda početka efekta u grupi naredbi </a:t>
            </a:r>
            <a:r>
              <a:rPr lang="hr-HR" b="1" dirty="0" smtClean="0"/>
              <a:t>Tempiranje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pic>
        <p:nvPicPr>
          <p:cNvPr id="9" name="Picture 2" descr="C:\Users\IvAnMa\Desktop\najnovije-Udzbenik\PowerPoint_6\PowerPoint_6\Slike_udžbenik\Sl.6.56.Tempiranj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933056"/>
            <a:ext cx="4813976" cy="1150863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5055351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IvAnMa\Desktop\najnovije-Udzbenik\PowerPoint_6\PowerPoint_6\Slike_udžbenik\Sl.6.57. Prijelazi slajdov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68" y="3068960"/>
            <a:ext cx="7200000" cy="795948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800" dirty="0" smtClean="0"/>
              <a:t>Efekti prijelaza slajdova</a:t>
            </a:r>
            <a:br>
              <a:rPr lang="hr-HR" sz="4800" dirty="0" smtClean="0"/>
            </a:b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764904"/>
          </a:xfrm>
        </p:spPr>
        <p:txBody>
          <a:bodyPr>
            <a:normAutofit/>
          </a:bodyPr>
          <a:lstStyle/>
          <a:p>
            <a:r>
              <a:rPr lang="hr-HR" sz="2400" dirty="0" smtClean="0"/>
              <a:t>Na kartici </a:t>
            </a:r>
            <a:r>
              <a:rPr lang="hr-HR" sz="2400" b="1" dirty="0" smtClean="0"/>
              <a:t>Prijelazi</a:t>
            </a:r>
            <a:r>
              <a:rPr lang="hr-HR" sz="2400" dirty="0" smtClean="0"/>
              <a:t> postavljaju se i uređuju efekti kod prijelaza s jednog slajda na sljedeći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9E18-3FA4-4668-B6AE-5462703F46BC}" type="datetime1">
              <a:rPr lang="hr-HR" smtClean="0"/>
              <a:pPr/>
              <a:t>26.4.2020.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891093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 smtClean="0"/>
              <a:t>Sažetak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467544" y="2348880"/>
            <a:ext cx="7620000" cy="3484984"/>
          </a:xfrm>
        </p:spPr>
        <p:txBody>
          <a:bodyPr/>
          <a:lstStyle/>
          <a:p>
            <a:r>
              <a:rPr lang="hr-HR" sz="2800" b="1" dirty="0" smtClean="0"/>
              <a:t>Animacije - </a:t>
            </a:r>
            <a:r>
              <a:rPr lang="hr-HR" sz="2800" dirty="0" smtClean="0"/>
              <a:t>koriste se za stvaranje dinamičnije prezentacije</a:t>
            </a:r>
          </a:p>
          <a:p>
            <a:r>
              <a:rPr lang="hr-HR" sz="2800" b="1" dirty="0" smtClean="0"/>
              <a:t>Animacijski efekti</a:t>
            </a:r>
            <a:r>
              <a:rPr lang="hr-HR" sz="2800" dirty="0" smtClean="0"/>
              <a:t> – ulaz, naglasak, izlaz i putovi kretanja</a:t>
            </a:r>
          </a:p>
          <a:p>
            <a:r>
              <a:rPr lang="hr-HR" sz="2800" b="1" dirty="0" smtClean="0"/>
              <a:t>Efekti prijelaza slajdova</a:t>
            </a:r>
            <a:r>
              <a:rPr lang="hr-HR" sz="2800" dirty="0" smtClean="0"/>
              <a:t> - efekti kod prijelaza s jednog slajda na sljedeći koji se pojavljuju prilikom izlaganja prezentacije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AD3C-86F1-461F-BB90-29C07DCBE266}" type="datetime1">
              <a:rPr lang="hr-HR" smtClean="0"/>
              <a:pPr/>
              <a:t>26.4.2020.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2267744" y="1412776"/>
            <a:ext cx="43164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Animacijski efekti</a:t>
            </a:r>
            <a:endParaRPr lang="hr-HR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501682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152</Words>
  <Application>Microsoft Office PowerPoint</Application>
  <PresentationFormat>Prikaz na zaslonu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Office tema</vt:lpstr>
      <vt:lpstr>Animacijski efekti </vt:lpstr>
      <vt:lpstr>Animacijski efekti</vt:lpstr>
      <vt:lpstr>Animacijsko okno</vt:lpstr>
      <vt:lpstr>Efekti prijelaza slajdova </vt:lpstr>
      <vt:lpstr>Sažetak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Oblikovanje teksta na slajdovima</dc:title>
  <dc:creator>IvAnMa</dc:creator>
  <cp:lastModifiedBy>ss</cp:lastModifiedBy>
  <cp:revision>20</cp:revision>
  <dcterms:created xsi:type="dcterms:W3CDTF">2013-06-02T07:17:19Z</dcterms:created>
  <dcterms:modified xsi:type="dcterms:W3CDTF">2020-04-26T21:36:30Z</dcterms:modified>
</cp:coreProperties>
</file>