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267" r:id="rId6"/>
    <p:sldId id="266" r:id="rId7"/>
    <p:sldId id="268" r:id="rId8"/>
    <p:sldId id="269" r:id="rId9"/>
    <p:sldId id="270" r:id="rId10"/>
    <p:sldId id="271" r:id="rId11"/>
    <p:sldId id="272" r:id="rId12"/>
  </p:sldIdLst>
  <p:sldSz cx="12188825" cy="6858000"/>
  <p:notesSz cx="6858000" cy="9144000"/>
  <p:custDataLst>
    <p:tags r:id="rId15"/>
  </p:custDataLst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Zadana sekcija" id="{952E9EDF-2593-40C2-BD4C-1B7F2BA2BE1F}">
          <p14:sldIdLst>
            <p14:sldId id="265"/>
            <p14:sldId id="267"/>
            <p14:sldId id="266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29" autoAdjust="0"/>
  </p:normalViewPr>
  <p:slideViewPr>
    <p:cSldViewPr showGuides="1">
      <p:cViewPr varScale="1">
        <p:scale>
          <a:sx n="101" d="100"/>
          <a:sy n="101" d="100"/>
        </p:scale>
        <p:origin x="-96" y="-28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3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8DF616C-8A39-419D-A24B-AFBE76027525}" type="datetime1">
              <a:rPr lang="hr-HR" smtClean="0"/>
              <a:pPr algn="r" rtl="0"/>
              <a:t>6.4.2020.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186A0EC-D819-4850-B25A-834936D7615D}" type="datetime1">
              <a:rPr lang="hr-HR" smtClean="0"/>
              <a:pPr/>
              <a:t>6.4.2020.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Uredite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5708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445D1-9311-4E41-8D02-09EF0BDCE5E4}" type="datetime1">
              <a:rPr lang="hr-HR" smtClean="0"/>
              <a:pPr/>
              <a:t>6.4.2020.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D2DF58-BC30-4844-884B-D016751A80EE}" type="datetime1">
              <a:rPr lang="hr-HR" smtClean="0"/>
              <a:pPr/>
              <a:t>6.4.2020.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6DB1AD-EEF7-4133-934F-54CB94AEDE8C}" type="datetime1">
              <a:rPr lang="hr-HR" smtClean="0"/>
              <a:pPr/>
              <a:t>6.4.2020.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343579-C2CD-46BB-A37D-7CD31AEDA0BD}" type="datetime1">
              <a:rPr lang="hr-HR" smtClean="0"/>
              <a:pPr/>
              <a:t>6.4.2020.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CBFDAF-4B4F-4A66-AE87-2ED89D712B9D}" type="datetime1">
              <a:rPr lang="hr-HR" smtClean="0"/>
              <a:pPr/>
              <a:t>6.4.2020.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442168-08E2-43A6-8663-080B51BAF0F5}" type="datetime1">
              <a:rPr lang="hr-HR" smtClean="0"/>
              <a:pPr/>
              <a:t>6.4.2020.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07633E-5F1F-453C-BA1D-3F5EC2314E5C}" type="datetime1">
              <a:rPr lang="hr-HR" smtClean="0"/>
              <a:pPr/>
              <a:t>6.4.2020.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E4CCE1-F043-402C-A2D7-61FDECA3C1F4}" type="datetime1">
              <a:rPr lang="hr-HR" smtClean="0"/>
              <a:pPr/>
              <a:t>6.4.2020.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5F350A-EBF2-4C92-BF33-E7245E9296DA}" type="datetime1">
              <a:rPr lang="hr-HR" smtClean="0"/>
              <a:pPr/>
              <a:t>6.4.2020.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liku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6A70DC-462E-4083-A041-665F77C7C3C9}" type="datetime1">
              <a:rPr lang="hr-HR" smtClean="0"/>
              <a:pPr/>
              <a:t>6.4.2020.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 smtClean="0"/>
              <a:t>Uredite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85AD-ED64-4063-BA28-A54B1996ED56}" type="datetime1">
              <a:rPr lang="hr-HR" smtClean="0"/>
              <a:pPr/>
              <a:t>6.4.2020.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0" y="260648"/>
            <a:ext cx="12188825" cy="3528392"/>
          </a:xfrm>
        </p:spPr>
        <p:txBody>
          <a:bodyPr rtlCol="0">
            <a:normAutofit/>
          </a:bodyPr>
          <a:lstStyle/>
          <a:p>
            <a:pPr algn="ctr" rtl="0"/>
            <a:r>
              <a:rPr lang="hr-HR" sz="8000" dirty="0" smtClean="0">
                <a:latin typeface="Algerian" panose="04020705040A02060702" pitchFamily="82" charset="0"/>
              </a:rPr>
              <a:t>IZRADA PREZENTACIJE</a:t>
            </a:r>
            <a:br>
              <a:rPr lang="hr-HR" sz="8000" dirty="0" smtClean="0">
                <a:latin typeface="Algerian" panose="04020705040A02060702" pitchFamily="82" charset="0"/>
              </a:rPr>
            </a:br>
            <a:r>
              <a:rPr lang="hr-HR" sz="4400" dirty="0" smtClean="0">
                <a:latin typeface="Baskerville Old Face" panose="02020602080505020303" pitchFamily="18" charset="0"/>
              </a:rPr>
              <a:t>Upoznavanje alata za </a:t>
            </a:r>
            <a:r>
              <a:rPr lang="hr-HR" sz="4400" smtClean="0">
                <a:latin typeface="Baskerville Old Face" panose="02020602080505020303" pitchFamily="18" charset="0"/>
              </a:rPr>
              <a:t>izradu </a:t>
            </a:r>
            <a:r>
              <a:rPr lang="hr-HR" sz="4400" smtClean="0">
                <a:latin typeface="Baskerville Old Face" panose="02020602080505020303" pitchFamily="18" charset="0"/>
              </a:rPr>
              <a:t>prezentacije, oblikovanje </a:t>
            </a:r>
            <a:r>
              <a:rPr lang="hr-HR" sz="4400" dirty="0" smtClean="0">
                <a:latin typeface="Baskerville Old Face" panose="02020602080505020303" pitchFamily="18" charset="0"/>
              </a:rPr>
              <a:t>prezentacije</a:t>
            </a:r>
            <a:endParaRPr lang="hr-HR" sz="4400" dirty="0">
              <a:latin typeface="Algerian" panose="04020705040A02060702" pitchFamily="82" charset="0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2800" dirty="0" smtClean="0"/>
              <a:t>ZVONIMIR ĆAVAR , VII.A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772" y="260648"/>
            <a:ext cx="9144001" cy="1371600"/>
          </a:xfrm>
        </p:spPr>
        <p:txBody>
          <a:bodyPr>
            <a:normAutofit/>
          </a:bodyPr>
          <a:lstStyle/>
          <a:p>
            <a:r>
              <a:rPr lang="hr-HR" sz="6000" dirty="0" smtClean="0"/>
              <a:t>1.Što je </a:t>
            </a:r>
            <a:r>
              <a:rPr lang="hr-HR" sz="6000" u="sng" dirty="0" err="1" smtClean="0">
                <a:latin typeface="Arial Black" panose="020B0A04020102020204" pitchFamily="34" charset="0"/>
              </a:rPr>
              <a:t>Powerpoint</a:t>
            </a:r>
            <a:r>
              <a:rPr lang="hr-HR" sz="6000" dirty="0" smtClean="0"/>
              <a:t>?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9756" y="1916832"/>
            <a:ext cx="9134391" cy="4114801"/>
          </a:xfrm>
        </p:spPr>
        <p:txBody>
          <a:bodyPr>
            <a:normAutofit/>
          </a:bodyPr>
          <a:lstStyle/>
          <a:p>
            <a:r>
              <a:rPr lang="hr-HR" sz="5400" u="sng" dirty="0" err="1" smtClean="0">
                <a:latin typeface="Arial Black" panose="020B0A04020102020204" pitchFamily="34" charset="0"/>
              </a:rPr>
              <a:t>Powerpoint</a:t>
            </a:r>
            <a:r>
              <a:rPr lang="hr-HR" sz="5400" dirty="0" smtClean="0"/>
              <a:t> </a:t>
            </a:r>
            <a:r>
              <a:rPr lang="hr-HR" sz="4800" dirty="0" smtClean="0"/>
              <a:t>je program uz pomoću kojega izrađujemo prezentacije.</a:t>
            </a:r>
            <a:endParaRPr lang="hr-HR" sz="4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4612" y="2718472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33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748" y="332656"/>
            <a:ext cx="9144001" cy="1371600"/>
          </a:xfrm>
        </p:spPr>
        <p:txBody>
          <a:bodyPr>
            <a:normAutofit/>
          </a:bodyPr>
          <a:lstStyle/>
          <a:p>
            <a:r>
              <a:rPr lang="hr-HR" sz="6000" dirty="0" smtClean="0"/>
              <a:t>2.Što je </a:t>
            </a:r>
            <a:r>
              <a:rPr lang="hr-HR" sz="4000" u="sng" dirty="0" smtClean="0">
                <a:latin typeface="Arial Black" panose="020B0A04020102020204" pitchFamily="34" charset="0"/>
              </a:rPr>
              <a:t>slajd</a:t>
            </a:r>
            <a:r>
              <a:rPr lang="hr-HR" sz="6000" dirty="0" smtClean="0"/>
              <a:t>?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482" y="1988840"/>
            <a:ext cx="9134391" cy="4114801"/>
          </a:xfrm>
        </p:spPr>
        <p:txBody>
          <a:bodyPr>
            <a:normAutofit/>
          </a:bodyPr>
          <a:lstStyle/>
          <a:p>
            <a:r>
              <a:rPr lang="hr-HR" sz="4000" u="sng" dirty="0" smtClean="0">
                <a:latin typeface="Arial Black" panose="020B0A04020102020204" pitchFamily="34" charset="0"/>
              </a:rPr>
              <a:t>Slajd</a:t>
            </a:r>
            <a:r>
              <a:rPr lang="hr-HR" sz="5400" dirty="0" smtClean="0"/>
              <a:t> </a:t>
            </a:r>
            <a:r>
              <a:rPr lang="hr-HR" sz="4400" dirty="0" smtClean="0"/>
              <a:t>je element </a:t>
            </a:r>
          </a:p>
          <a:p>
            <a:pPr marL="0" indent="0">
              <a:buNone/>
            </a:pPr>
            <a:r>
              <a:rPr lang="hr-HR" sz="4400" dirty="0" smtClean="0"/>
              <a:t>prezentacije u koji </a:t>
            </a:r>
          </a:p>
          <a:p>
            <a:pPr marL="0" indent="0">
              <a:buNone/>
            </a:pPr>
            <a:r>
              <a:rPr lang="hr-HR" sz="4400" dirty="0" smtClean="0"/>
              <a:t>upisujemo dio sadržaja.</a:t>
            </a:r>
            <a:endParaRPr lang="hr-HR" sz="4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2364" y="2154411"/>
            <a:ext cx="6396320" cy="41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49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88640"/>
            <a:ext cx="9144001" cy="1563960"/>
          </a:xfrm>
        </p:spPr>
        <p:txBody>
          <a:bodyPr>
            <a:noAutofit/>
          </a:bodyPr>
          <a:lstStyle/>
          <a:p>
            <a:r>
              <a:rPr lang="hr-HR" sz="4800" dirty="0" smtClean="0"/>
              <a:t>3.Kakva je razlika između spremi i spremi kao?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lphaUcPeriod"/>
            </a:pPr>
            <a:r>
              <a:rPr lang="hr-HR" sz="4000" u="sng" dirty="0" smtClean="0">
                <a:latin typeface="Arial Black" panose="020B0A04020102020204" pitchFamily="34" charset="0"/>
              </a:rPr>
              <a:t> spremi </a:t>
            </a:r>
            <a:r>
              <a:rPr lang="hr-HR" sz="4000" dirty="0" smtClean="0"/>
              <a:t>pomaže u ažuriranju zadnje sačuvane datoteke najnovijim sadržajem</a:t>
            </a:r>
          </a:p>
          <a:p>
            <a:pPr marL="742950" indent="-742950">
              <a:buFont typeface="+mj-lt"/>
              <a:buAutoNum type="alphaUcPeriod"/>
            </a:pPr>
            <a:r>
              <a:rPr lang="hr-HR" sz="4000" u="sng" dirty="0" smtClean="0">
                <a:latin typeface="Arial Black" panose="020B0A04020102020204" pitchFamily="34" charset="0"/>
              </a:rPr>
              <a:t> spremi kao </a:t>
            </a:r>
            <a:r>
              <a:rPr lang="hr-HR" sz="4000" dirty="0" smtClean="0"/>
              <a:t>pomaže u spremanju nove datoteke ili pohrani postojeće datoteke na novo mjesto s istim imenom ili drugim imenom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338882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5780" y="-99392"/>
            <a:ext cx="9144001" cy="1371600"/>
          </a:xfrm>
        </p:spPr>
        <p:txBody>
          <a:bodyPr>
            <a:normAutofit fontScale="90000"/>
          </a:bodyPr>
          <a:lstStyle/>
          <a:p>
            <a:r>
              <a:rPr lang="hr-HR" sz="6000" dirty="0" smtClean="0"/>
              <a:t>4.Kako dodajemo novi slajd?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84784"/>
            <a:ext cx="9134391" cy="43993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4000" dirty="0"/>
              <a:t>Odaberemo slajd nakon kojeg želimo umetnuti </a:t>
            </a:r>
            <a:r>
              <a:rPr lang="hr-HR" sz="4000" dirty="0" smtClean="0"/>
              <a:t>novi</a:t>
            </a:r>
            <a:endParaRPr lang="hr-HR" sz="4000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sz="4000" dirty="0" smtClean="0"/>
              <a:t>Odaberemo </a:t>
            </a:r>
            <a:r>
              <a:rPr lang="hr-HR" sz="4000" u="sng" dirty="0" smtClean="0"/>
              <a:t>polazno</a:t>
            </a:r>
            <a:r>
              <a:rPr lang="hr-HR" sz="4000" dirty="0" smtClean="0"/>
              <a:t>- </a:t>
            </a:r>
            <a:r>
              <a:rPr lang="hr-HR" sz="4000" u="sng" dirty="0" smtClean="0"/>
              <a:t>novi slajd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4000" dirty="0" smtClean="0"/>
              <a:t>Odaberemo raspored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4000" dirty="0" smtClean="0"/>
              <a:t>Odaberemo tekstni okvir i</a:t>
            </a:r>
          </a:p>
          <a:p>
            <a:pPr marL="0" indent="0">
              <a:buNone/>
            </a:pPr>
            <a:r>
              <a:rPr lang="hr-HR" sz="4000" dirty="0"/>
              <a:t>o</a:t>
            </a:r>
            <a:r>
              <a:rPr lang="hr-HR" sz="4000" dirty="0" smtClean="0"/>
              <a:t>daberemo tekst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4000" dirty="0" smtClean="0"/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  <a:p>
            <a:pPr marL="742950" indent="-742950">
              <a:buFont typeface="+mj-lt"/>
              <a:buAutoNum type="alphaLcParenR"/>
            </a:pP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2564" y="2204864"/>
            <a:ext cx="4432072" cy="44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06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5780" y="381000"/>
            <a:ext cx="11449273" cy="1031776"/>
          </a:xfrm>
        </p:spPr>
        <p:txBody>
          <a:bodyPr>
            <a:normAutofit/>
          </a:bodyPr>
          <a:lstStyle/>
          <a:p>
            <a:r>
              <a:rPr lang="hr-HR" sz="4800" dirty="0" smtClean="0"/>
              <a:t>5.Kako se otvara i sprema prezentacija?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9756" y="1772816"/>
            <a:ext cx="11017223" cy="48363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3600" dirty="0" smtClean="0"/>
              <a:t>Kliknemo karticu </a:t>
            </a:r>
            <a:r>
              <a:rPr lang="hr-HR" sz="3600" dirty="0" smtClean="0">
                <a:latin typeface="Arial Black" panose="020B0A04020102020204" pitchFamily="34" charset="0"/>
              </a:rPr>
              <a:t>Datoteka</a:t>
            </a:r>
            <a:r>
              <a:rPr lang="hr-HR" sz="36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600" dirty="0" smtClean="0"/>
              <a:t>Kliknemo </a:t>
            </a:r>
            <a:r>
              <a:rPr lang="hr-HR" sz="3600" dirty="0" smtClean="0">
                <a:latin typeface="Arial Black" panose="020B0A04020102020204" pitchFamily="34" charset="0"/>
              </a:rPr>
              <a:t>Otvori</a:t>
            </a:r>
            <a:r>
              <a:rPr lang="hr-HR" sz="36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600" dirty="0" smtClean="0"/>
              <a:t>Da bismo vidjeli samo datoteke spremljene u obliku </a:t>
            </a:r>
            <a:r>
              <a:rPr lang="hr-HR" sz="3600" dirty="0" err="1" smtClean="0"/>
              <a:t>OpenDocument</a:t>
            </a:r>
            <a:r>
              <a:rPr lang="hr-HR" sz="3600" dirty="0" smtClean="0"/>
              <a:t> , na popisu </a:t>
            </a:r>
            <a:r>
              <a:rPr lang="hr-HR" sz="3600" dirty="0" smtClean="0">
                <a:latin typeface="Arial Black" panose="020B0A04020102020204" pitchFamily="34" charset="0"/>
              </a:rPr>
              <a:t>Datoteka u obliku </a:t>
            </a:r>
            <a:r>
              <a:rPr lang="hr-HR" sz="3600" dirty="0" smtClean="0"/>
              <a:t>kliknemo </a:t>
            </a:r>
            <a:r>
              <a:rPr lang="hr-HR" sz="3600" dirty="0" smtClean="0">
                <a:latin typeface="Arial Black" panose="020B0A04020102020204" pitchFamily="34" charset="0"/>
              </a:rPr>
              <a:t>Prezentacija u obliku </a:t>
            </a:r>
            <a:r>
              <a:rPr lang="hr-HR" sz="3600" dirty="0" err="1" smtClean="0">
                <a:latin typeface="Arial Black" panose="020B0A04020102020204" pitchFamily="34" charset="0"/>
              </a:rPr>
              <a:t>OpenDocument</a:t>
            </a:r>
            <a:r>
              <a:rPr lang="hr-HR" sz="36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600" dirty="0" smtClean="0"/>
              <a:t>Kliknemo datoteku koju želimo </a:t>
            </a:r>
            <a:r>
              <a:rPr lang="hr-HR" sz="3600" dirty="0" err="1" smtClean="0"/>
              <a:t>otvoriti,zatim</a:t>
            </a:r>
            <a:r>
              <a:rPr lang="hr-HR" sz="3600" dirty="0" smtClean="0"/>
              <a:t> kliknemo </a:t>
            </a:r>
            <a:r>
              <a:rPr lang="hr-HR" sz="3600" dirty="0" smtClean="0">
                <a:latin typeface="Arial Black" panose="020B0A04020102020204" pitchFamily="34" charset="0"/>
              </a:rPr>
              <a:t>Otvori</a:t>
            </a:r>
            <a:r>
              <a:rPr lang="hr-HR" sz="3600" dirty="0" smtClean="0"/>
              <a:t>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390891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748" y="-18094"/>
            <a:ext cx="10945215" cy="1371600"/>
          </a:xfrm>
        </p:spPr>
        <p:txBody>
          <a:bodyPr>
            <a:noAutofit/>
          </a:bodyPr>
          <a:lstStyle/>
          <a:p>
            <a:r>
              <a:rPr lang="hr-HR" sz="4800" dirty="0" smtClean="0"/>
              <a:t>6.Prezentaciju spremamo tako št</a:t>
            </a:r>
            <a:r>
              <a:rPr lang="hr-HR" sz="6000" dirty="0" smtClean="0"/>
              <a:t>o: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98276" y="1628800"/>
            <a:ext cx="12287101" cy="5112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Kliknemo karticu</a:t>
            </a:r>
            <a:r>
              <a:rPr lang="hr-HR" sz="3200" dirty="0" smtClean="0">
                <a:latin typeface="Arial Rounded MT Bold" panose="020F0704030504030204" pitchFamily="34" charset="0"/>
              </a:rPr>
              <a:t> </a:t>
            </a:r>
            <a:r>
              <a:rPr lang="hr-HR" sz="3200" dirty="0" smtClean="0">
                <a:latin typeface="Arial Black" panose="020B0A04020102020204" pitchFamily="34" charset="0"/>
              </a:rPr>
              <a:t>Datoteka</a:t>
            </a:r>
            <a:r>
              <a:rPr lang="hr-HR" sz="32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Kliknemo </a:t>
            </a:r>
            <a:r>
              <a:rPr lang="hr-HR" sz="3200" dirty="0" smtClean="0">
                <a:latin typeface="Arial Black" panose="020B0A04020102020204" pitchFamily="34" charset="0"/>
              </a:rPr>
              <a:t>Spremi kao</a:t>
            </a:r>
            <a:r>
              <a:rPr lang="hr-HR" sz="32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Na popisu Spremi u obliku kliknemo</a:t>
            </a:r>
          </a:p>
          <a:p>
            <a:pPr marL="0" indent="0">
              <a:buNone/>
            </a:pPr>
            <a:r>
              <a:rPr lang="hr-HR" sz="3200" dirty="0" smtClean="0"/>
              <a:t> </a:t>
            </a:r>
            <a:r>
              <a:rPr lang="hr-HR" sz="3200" dirty="0" smtClean="0">
                <a:latin typeface="Arial Black" panose="020B0A04020102020204" pitchFamily="34" charset="0"/>
              </a:rPr>
              <a:t>Prezentacija oblika </a:t>
            </a:r>
            <a:r>
              <a:rPr lang="hr-HR" sz="3200" dirty="0" err="1" smtClean="0">
                <a:latin typeface="Arial Black" panose="020B0A04020102020204" pitchFamily="34" charset="0"/>
              </a:rPr>
              <a:t>OpenDocument</a:t>
            </a:r>
            <a:r>
              <a:rPr lang="hr-HR" sz="3200" dirty="0" smtClean="0">
                <a:latin typeface="Arial Rounded MT Bold" panose="020F07040305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err="1" smtClean="0"/>
              <a:t>Dodjelimo</a:t>
            </a:r>
            <a:r>
              <a:rPr lang="hr-HR" sz="3200" dirty="0" smtClean="0"/>
              <a:t> naziv datoteci i spremimo je.</a:t>
            </a:r>
            <a:endParaRPr lang="hr-HR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0636" y="2132856"/>
            <a:ext cx="3958535" cy="41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08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893"/>
            <a:ext cx="12188825" cy="6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91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ni plavi tunel 16 x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1875_TF02895261_TF02895261" id="{68B3BD9A-4E3A-4D1A-B73E-D9842475CFC6}" vid="{A9A031E8-9B4D-4829-A002-F5608C030AEF}"/>
    </a:ext>
  </a:extLst>
</a:theme>
</file>

<file path=ppt/theme/theme2.xml><?xml version="1.0" encoding="utf-8"?>
<a:theme xmlns:a="http://schemas.openxmlformats.org/drawingml/2006/main" name="Tema sustava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purl.org/dc/dcmitype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Poslovna prezentacija s digitalnim plavim tunelom (široki zaslon)</Template>
  <TotalTime>0</TotalTime>
  <Words>172</Words>
  <Application>Microsoft Office PowerPoint</Application>
  <PresentationFormat>Prilagođeno</PresentationFormat>
  <Paragraphs>32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Digitalni plavi tunel 16 x 9</vt:lpstr>
      <vt:lpstr>IZRADA PREZENTACIJE Upoznavanje alata za izradu prezentacije, oblikovanje prezentacije</vt:lpstr>
      <vt:lpstr>1.Što je Powerpoint?</vt:lpstr>
      <vt:lpstr>2.Što je slajd?</vt:lpstr>
      <vt:lpstr>3.Kakva je razlika između spremi i spremi kao?</vt:lpstr>
      <vt:lpstr>4.Kako dodajemo novi slajd?</vt:lpstr>
      <vt:lpstr>5.Kako se otvara i sprema prezentacija?</vt:lpstr>
      <vt:lpstr>6.Prezentaciju spremamo tako što:</vt:lpstr>
      <vt:lpstr>Slajd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2020-04-06T13:46:17Z</dcterms:created>
  <dcterms:modified xsi:type="dcterms:W3CDTF">2020-04-06T19:58:45Z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