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8" r:id="rId4"/>
    <p:sldId id="257" r:id="rId5"/>
    <p:sldId id="260" r:id="rId6"/>
    <p:sldId id="263" r:id="rId7"/>
    <p:sldId id="277" r:id="rId8"/>
    <p:sldId id="261" r:id="rId9"/>
    <p:sldId id="273" r:id="rId10"/>
    <p:sldId id="269" r:id="rId11"/>
    <p:sldId id="264" r:id="rId12"/>
    <p:sldId id="268" r:id="rId13"/>
    <p:sldId id="272" r:id="rId14"/>
    <p:sldId id="265" r:id="rId15"/>
    <p:sldId id="276" r:id="rId16"/>
    <p:sldId id="270" r:id="rId17"/>
    <p:sldId id="266" r:id="rId18"/>
    <p:sldId id="271" r:id="rId19"/>
    <p:sldId id="262" r:id="rId20"/>
    <p:sldId id="267" r:id="rId21"/>
    <p:sldId id="279" r:id="rId22"/>
    <p:sldId id="278" r:id="rId23"/>
    <p:sldId id="280" r:id="rId24"/>
    <p:sldId id="286" r:id="rId25"/>
    <p:sldId id="284" r:id="rId26"/>
    <p:sldId id="281" r:id="rId27"/>
    <p:sldId id="287" r:id="rId28"/>
    <p:sldId id="283" r:id="rId29"/>
    <p:sldId id="282" r:id="rId30"/>
    <p:sldId id="288" r:id="rId31"/>
    <p:sldId id="285" r:id="rId32"/>
    <p:sldId id="28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970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791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604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674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6206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18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558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7181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67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619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61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91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829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13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525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240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52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D4565C2-2388-4343-B85A-D81C06E82286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4CE4A-6667-4564-818B-1539935571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506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Književni Pojmovi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783976" y="4807130"/>
            <a:ext cx="3884023" cy="450669"/>
          </a:xfrm>
        </p:spPr>
        <p:txBody>
          <a:bodyPr>
            <a:normAutofit/>
          </a:bodyPr>
          <a:lstStyle/>
          <a:p>
            <a:r>
              <a:rPr lang="hr-HR" dirty="0" smtClean="0"/>
              <a:t>Josip Zovko 9.a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93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46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Ravnomjerno izmjenjivanje nekih elemenata u pjesmi je?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Ritam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Stih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c) Motiv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3109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02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58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basna?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Kratka priča u prozi ili u stihu, likovi su najčešće životinje s različitim ljudskim osobinama.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Kraći prozni tekst u kojem se na sažet i jezgrovit način pripovijeda o malom broju likova i događaja.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848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315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355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onomatopeja?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</a:t>
            </a:r>
            <a:r>
              <a:rPr lang="hr-HR" sz="3200" dirty="0">
                <a:hlinkClick r:id="rId2" action="ppaction://hlinksldjump"/>
              </a:rPr>
              <a:t>glasovna je </a:t>
            </a:r>
            <a:r>
              <a:rPr lang="hr-HR" sz="3200" dirty="0" smtClean="0">
                <a:hlinkClick r:id="rId2" action="ppaction://hlinksldjump"/>
              </a:rPr>
              <a:t>figura</a:t>
            </a:r>
            <a:r>
              <a:rPr lang="hr-HR" sz="3200" dirty="0">
                <a:hlinkClick r:id="rId2" action="ppaction://hlinksldjump"/>
              </a:rPr>
              <a:t> oponašanja ili prenošenja zvukova iz prirode u nekom </a:t>
            </a:r>
            <a:r>
              <a:rPr lang="hr-HR" sz="3200" dirty="0" smtClean="0">
                <a:hlinkClick r:id="rId2" action="ppaction://hlinksldjump"/>
              </a:rPr>
              <a:t>književnome djelu.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Osnovna misao djela, stajališta koje autor </a:t>
            </a:r>
            <a:r>
              <a:rPr lang="hr-HR" sz="3200" dirty="0" err="1" smtClean="0">
                <a:hlinkClick r:id="rId3" action="ppaction://hlinksldjump"/>
              </a:rPr>
              <a:t>izažava</a:t>
            </a:r>
            <a:r>
              <a:rPr lang="hr-HR" sz="3200" dirty="0" smtClean="0">
                <a:hlinkClick r:id="rId3" action="ppaction://hlinksldjump"/>
              </a:rPr>
              <a:t> svoje djelo.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92183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47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6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297577"/>
          </a:xfrm>
        </p:spPr>
        <p:txBody>
          <a:bodyPr>
            <a:normAutofit/>
          </a:bodyPr>
          <a:lstStyle/>
          <a:p>
            <a:pPr algn="l"/>
            <a:r>
              <a:rPr lang="hr-HR" sz="4800" dirty="0" smtClean="0"/>
              <a:t>Što je fabula?</a:t>
            </a:r>
            <a:endParaRPr lang="hr-HR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Redoslijed događaja u književnom, filmskom ili kazališnom djelu; redoslijed zbivanja radnje.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Ono što se zbilo u nekom </a:t>
            </a:r>
            <a:r>
              <a:rPr lang="hr-HR" sz="3200" dirty="0" err="1" smtClean="0">
                <a:hlinkClick r:id="rId3" action="ppaction://hlinksldjump"/>
              </a:rPr>
              <a:t>odredivo</a:t>
            </a:r>
            <a:r>
              <a:rPr lang="hr-HR" sz="3200" dirty="0" smtClean="0">
                <a:hlinkClick r:id="rId3" action="ppaction://hlinksldjump"/>
              </a:rPr>
              <a:t> vrijeme i na </a:t>
            </a:r>
            <a:r>
              <a:rPr lang="hr-HR" sz="3200" dirty="0" err="1" smtClean="0">
                <a:hlinkClick r:id="rId3" action="ppaction://hlinksldjump"/>
              </a:rPr>
              <a:t>odredivu</a:t>
            </a:r>
            <a:r>
              <a:rPr lang="hr-HR" sz="3200" dirty="0" smtClean="0">
                <a:hlinkClick r:id="rId3" action="ppaction://hlinksldjump"/>
              </a:rPr>
              <a:t> mjestu.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3554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Gledo</a:t>
            </a:r>
            <a:r>
              <a:rPr lang="hr-HR" dirty="0" smtClean="0"/>
              <a:t> sam te sinoć. U snu. Tužnu. Mrtvu.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NOSAČ SAMUEL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b)UTJEHA KOSE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2" action="ppaction://hlinksldjump"/>
              </a:rPr>
              <a:t>c) ZAŠTO TAKO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1079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75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241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Nisam nikad pomislila da bi se to moglo meni dogoditi.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Zašto tako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Što ću danas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c) Svete planine svijeta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5312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15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48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979586"/>
          </a:xfrm>
        </p:spPr>
        <p:txBody>
          <a:bodyPr/>
          <a:lstStyle/>
          <a:p>
            <a:r>
              <a:rPr lang="hr-HR" sz="3600" dirty="0" smtClean="0"/>
              <a:t>Moj je otac pripadao suvremenim potrošačkim tipovima koji su odmah spremni trošiti ono što zarade.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2104" y="2432304"/>
            <a:ext cx="9217749" cy="3816095"/>
          </a:xfrm>
        </p:spPr>
        <p:txBody>
          <a:bodyPr>
            <a:normAutofit/>
          </a:bodyPr>
          <a:lstStyle/>
          <a:p>
            <a:r>
              <a:rPr lang="hr-HR" sz="2800" dirty="0" smtClean="0">
                <a:hlinkClick r:id="rId2" action="ppaction://hlinksldjump"/>
              </a:rPr>
              <a:t>a) Želim vratiti ljubav</a:t>
            </a:r>
            <a:endParaRPr lang="hr-HR" sz="2800" dirty="0" smtClean="0"/>
          </a:p>
          <a:p>
            <a:endParaRPr lang="hr-HR" sz="2800" dirty="0"/>
          </a:p>
          <a:p>
            <a:r>
              <a:rPr lang="hr-HR" sz="2800" dirty="0" smtClean="0">
                <a:hlinkClick r:id="rId2" action="ppaction://hlinksldjump"/>
              </a:rPr>
              <a:t>b) U registraturi</a:t>
            </a:r>
            <a:endParaRPr lang="hr-HR" sz="2800" dirty="0" smtClean="0"/>
          </a:p>
          <a:p>
            <a:endParaRPr lang="hr-HR" sz="2800" dirty="0"/>
          </a:p>
          <a:p>
            <a:r>
              <a:rPr lang="hr-HR" sz="2800" dirty="0" smtClean="0">
                <a:hlinkClick r:id="rId3" action="ppaction://hlinksldjump"/>
              </a:rPr>
              <a:t>c) Ne dao Bog većeg zla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0293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69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95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814994"/>
          </a:xfrm>
        </p:spPr>
        <p:txBody>
          <a:bodyPr/>
          <a:lstStyle/>
          <a:p>
            <a:r>
              <a:rPr lang="hr-HR" sz="3600" dirty="0" smtClean="0"/>
              <a:t>Milju daleko od obale iz ribarskog čamca bacali su mamce, poziv jatu širio se zrakom.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46112" y="2377440"/>
            <a:ext cx="9403742" cy="3870959"/>
          </a:xfrm>
        </p:spPr>
        <p:txBody>
          <a:bodyPr>
            <a:normAutofit/>
          </a:bodyPr>
          <a:lstStyle/>
          <a:p>
            <a:r>
              <a:rPr lang="hr-HR" sz="2800" dirty="0" smtClean="0">
                <a:hlinkClick r:id="rId2" action="ppaction://hlinksldjump"/>
              </a:rPr>
              <a:t>a) Galeb </a:t>
            </a:r>
            <a:r>
              <a:rPr lang="hr-HR" sz="2800" dirty="0" err="1" smtClean="0">
                <a:hlinkClick r:id="rId2" action="ppaction://hlinksldjump"/>
              </a:rPr>
              <a:t>Jonathan</a:t>
            </a:r>
            <a:r>
              <a:rPr lang="hr-HR" sz="2800" dirty="0" smtClean="0">
                <a:hlinkClick r:id="rId2" action="ppaction://hlinksldjump"/>
              </a:rPr>
              <a:t> </a:t>
            </a:r>
            <a:r>
              <a:rPr lang="hr-HR" sz="2800" dirty="0" err="1" smtClean="0">
                <a:hlinkClick r:id="rId2" action="ppaction://hlinksldjump"/>
              </a:rPr>
              <a:t>Livingston</a:t>
            </a:r>
            <a:endParaRPr lang="hr-HR" sz="2800" dirty="0" smtClean="0"/>
          </a:p>
          <a:p>
            <a:endParaRPr lang="hr-HR" sz="2800" dirty="0"/>
          </a:p>
          <a:p>
            <a:r>
              <a:rPr lang="hr-HR" sz="2800" dirty="0" smtClean="0">
                <a:hlinkClick r:id="rId3" action="ppaction://hlinksldjump"/>
              </a:rPr>
              <a:t>b) Starac i more</a:t>
            </a:r>
            <a:endParaRPr lang="hr-HR" sz="2800" dirty="0" smtClean="0"/>
          </a:p>
          <a:p>
            <a:endParaRPr lang="hr-HR" sz="2800" dirty="0"/>
          </a:p>
          <a:p>
            <a:r>
              <a:rPr lang="hr-HR" sz="2800" dirty="0" smtClean="0">
                <a:hlinkClick r:id="rId3" action="ppaction://hlinksldjump"/>
              </a:rPr>
              <a:t>c) Breza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7692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6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739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3161211" y="2562933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94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16352" y="1920240"/>
            <a:ext cx="5916168" cy="2834640"/>
          </a:xfrm>
        </p:spPr>
        <p:txBody>
          <a:bodyPr/>
          <a:lstStyle/>
          <a:p>
            <a:r>
              <a:rPr lang="hr-HR" sz="8000" b="1" dirty="0" smtClean="0"/>
              <a:t>Hvala na pozornosti!</a:t>
            </a:r>
            <a:endParaRPr lang="hr-HR" sz="8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03312" y="6153912"/>
            <a:ext cx="8946541" cy="94487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587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4441371" y="2325189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41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roman?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Dulje prozno književno djelo s više događaja, opširnom radnjom i većim brojem likova.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Djelo u stihovima u kojima se </a:t>
            </a:r>
            <a:r>
              <a:rPr lang="hr-HR" sz="3200" dirty="0" err="1" smtClean="0">
                <a:hlinkClick r:id="rId3" action="ppaction://hlinksldjump"/>
              </a:rPr>
              <a:t>pripovjeda</a:t>
            </a:r>
            <a:r>
              <a:rPr lang="hr-HR" sz="3200" dirty="0" smtClean="0">
                <a:hlinkClick r:id="rId3" action="ppaction://hlinksldjump"/>
              </a:rPr>
              <a:t> o događaju presudnom za neku zajednicu.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03905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80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2835" y="717492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hr-HR" sz="7200" dirty="0" smtClean="0"/>
              <a:t>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4441371" y="2325189"/>
            <a:ext cx="4223658" cy="2926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12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491650"/>
          </a:xfrm>
        </p:spPr>
        <p:txBody>
          <a:bodyPr/>
          <a:lstStyle/>
          <a:p>
            <a:r>
              <a:rPr lang="hr-HR" sz="3600" dirty="0" smtClean="0"/>
              <a:t>Kratka književna vrsta koja govori o postanku svijeta, čovjeka, ljudskog društva, jezika, nekih pojedinaca i junaka je?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0352" y="2852928"/>
            <a:ext cx="9520483" cy="3459479"/>
          </a:xfrm>
        </p:spPr>
        <p:txBody>
          <a:bodyPr>
            <a:normAutofit/>
          </a:bodyPr>
          <a:lstStyle/>
          <a:p>
            <a:r>
              <a:rPr lang="hr-HR" sz="3200" dirty="0" smtClean="0">
                <a:hlinkClick r:id="rId2" action="ppaction://hlinksldjump"/>
              </a:rPr>
              <a:t>a) Legenda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3" action="ppaction://hlinksldjump"/>
              </a:rPr>
              <a:t>b) Mit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>
                <a:hlinkClick r:id="rId2" action="ppaction://hlinksldjump"/>
              </a:rPr>
              <a:t>c) Anegdota</a:t>
            </a:r>
            <a:endParaRPr lang="hr-HR" sz="3200" dirty="0" smtClean="0"/>
          </a:p>
        </p:txBody>
      </p:sp>
    </p:spTree>
    <p:extLst>
      <p:ext uri="{BB962C8B-B14F-4D97-AF65-F5344CB8AC3E}">
        <p14:creationId xmlns:p14="http://schemas.microsoft.com/office/powerpoint/2010/main" val="9059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200" dirty="0" smtClean="0"/>
              <a:t>NETOČNO</a:t>
            </a:r>
            <a:endParaRPr lang="hr-HR" sz="7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3718559" y="2577737"/>
            <a:ext cx="4380412" cy="248194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2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65</TotalTime>
  <Words>310</Words>
  <Application>Microsoft Office PowerPoint</Application>
  <PresentationFormat>Široki zaslon</PresentationFormat>
  <Paragraphs>75</Paragraphs>
  <Slides>32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Wingdings 3</vt:lpstr>
      <vt:lpstr>Ion</vt:lpstr>
      <vt:lpstr>Književni Pojmovi</vt:lpstr>
      <vt:lpstr>Što je fabula?</vt:lpstr>
      <vt:lpstr>NETOČNO</vt:lpstr>
      <vt:lpstr>TOČNO</vt:lpstr>
      <vt:lpstr>Što je roman?</vt:lpstr>
      <vt:lpstr>NETOČNO</vt:lpstr>
      <vt:lpstr>TOČNO</vt:lpstr>
      <vt:lpstr>Kratka književna vrsta koja govori o postanku svijeta, čovjeka, ljudskog društva, jezika, nekih pojedinaca i junaka je?</vt:lpstr>
      <vt:lpstr>NETOČNO</vt:lpstr>
      <vt:lpstr>TOČNO</vt:lpstr>
      <vt:lpstr>Ravnomjerno izmjenjivanje nekih elemenata u pjesmi je?</vt:lpstr>
      <vt:lpstr>NETOČNO</vt:lpstr>
      <vt:lpstr>TOČNO</vt:lpstr>
      <vt:lpstr>Što je basna?</vt:lpstr>
      <vt:lpstr>NETOČNO</vt:lpstr>
      <vt:lpstr>TOČNO</vt:lpstr>
      <vt:lpstr>Što je onomatopeja?</vt:lpstr>
      <vt:lpstr>NETOČNO</vt:lpstr>
      <vt:lpstr>TOČNO</vt:lpstr>
      <vt:lpstr>Gledo sam te sinoć. U snu. Tužnu. Mrtvu.</vt:lpstr>
      <vt:lpstr>NETOČNO</vt:lpstr>
      <vt:lpstr>TOČNO</vt:lpstr>
      <vt:lpstr>Nisam nikad pomislila da bi se to moglo meni dogoditi.</vt:lpstr>
      <vt:lpstr>NETOČNO</vt:lpstr>
      <vt:lpstr>TOČNO</vt:lpstr>
      <vt:lpstr>Moj je otac pripadao suvremenim potrošačkim tipovima koji su odmah spremni trošiti ono što zarade.</vt:lpstr>
      <vt:lpstr>NETOČNO</vt:lpstr>
      <vt:lpstr>TOČNO</vt:lpstr>
      <vt:lpstr>Milju daleko od obale iz ribarskog čamca bacali su mamce, poziv jatu širio se zrakom.</vt:lpstr>
      <vt:lpstr>NETOČNO</vt:lpstr>
      <vt:lpstr>TOČNO</vt:lpstr>
      <vt:lpstr>Hvala na pozornosti!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Književni Pojmovi</dc:title>
  <dc:creator>Josip Zovko</dc:creator>
  <cp:lastModifiedBy>Josip Zovko</cp:lastModifiedBy>
  <cp:revision>8</cp:revision>
  <dcterms:created xsi:type="dcterms:W3CDTF">2020-03-30T15:39:33Z</dcterms:created>
  <dcterms:modified xsi:type="dcterms:W3CDTF">2020-03-30T16:45:26Z</dcterms:modified>
</cp:coreProperties>
</file>