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70" r:id="rId5"/>
    <p:sldId id="258" r:id="rId6"/>
    <p:sldId id="291" r:id="rId7"/>
    <p:sldId id="303" r:id="rId8"/>
    <p:sldId id="272" r:id="rId9"/>
    <p:sldId id="292" r:id="rId10"/>
    <p:sldId id="304" r:id="rId11"/>
    <p:sldId id="273" r:id="rId12"/>
    <p:sldId id="293" r:id="rId13"/>
    <p:sldId id="305" r:id="rId14"/>
    <p:sldId id="260" r:id="rId15"/>
    <p:sldId id="294" r:id="rId16"/>
    <p:sldId id="306" r:id="rId17"/>
    <p:sldId id="276" r:id="rId18"/>
    <p:sldId id="295" r:id="rId19"/>
    <p:sldId id="307" r:id="rId20"/>
    <p:sldId id="277" r:id="rId21"/>
    <p:sldId id="297" r:id="rId22"/>
    <p:sldId id="309" r:id="rId23"/>
    <p:sldId id="280" r:id="rId24"/>
    <p:sldId id="298" r:id="rId25"/>
    <p:sldId id="310" r:id="rId26"/>
    <p:sldId id="281" r:id="rId27"/>
    <p:sldId id="299" r:id="rId28"/>
    <p:sldId id="311" r:id="rId29"/>
    <p:sldId id="264" r:id="rId30"/>
    <p:sldId id="300" r:id="rId31"/>
    <p:sldId id="312" r:id="rId32"/>
    <p:sldId id="284" r:id="rId33"/>
    <p:sldId id="301" r:id="rId34"/>
    <p:sldId id="313" r:id="rId35"/>
    <p:sldId id="285" r:id="rId36"/>
    <p:sldId id="302" r:id="rId37"/>
    <p:sldId id="314" r:id="rId38"/>
    <p:sldId id="266" r:id="rId3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43256B-526F-4442-95DE-C43713E4697B}" type="datetimeFigureOut">
              <a:rPr lang="sr-Latn-CS" smtClean="0"/>
              <a:pPr/>
              <a:t>1.4.2020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063A09C-BD03-4D2C-8CF9-E1B33361E55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KNJIŽEVNOST HRVATSKOG JEZIKA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Marija Pinjuh </a:t>
            </a:r>
          </a:p>
          <a:p>
            <a:r>
              <a:rPr lang="hr-HR" dirty="0" err="1" smtClean="0"/>
              <a:t>IX.a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Prvoj osobi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Drugoj osobi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Trećoj osobi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4.Pripovjedač ne može biti u…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6215074" y="1785926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Personifikacija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Onomatopeja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Metafora </a:t>
            </a: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5.Vau, bum, tras, </a:t>
            </a:r>
            <a:r>
              <a:rPr lang="hr-HR" dirty="0" err="1" smtClean="0"/>
              <a:t>ciju</a:t>
            </a:r>
            <a:r>
              <a:rPr lang="hr-HR" dirty="0" smtClean="0"/>
              <a:t>, </a:t>
            </a:r>
            <a:r>
              <a:rPr lang="hr-HR" dirty="0" err="1" smtClean="0"/>
              <a:t>mee</a:t>
            </a:r>
            <a:r>
              <a:rPr lang="hr-HR" dirty="0" smtClean="0"/>
              <a:t>…u pitanju je: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6072198" y="1643050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p</a:t>
            </a:r>
            <a:r>
              <a:rPr lang="hr-HR" dirty="0" smtClean="0">
                <a:hlinkClick r:id="rId2" action="ppaction://hlinksldjump"/>
              </a:rPr>
              <a:t>arnom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o</a:t>
            </a:r>
            <a:r>
              <a:rPr lang="hr-HR" dirty="0" smtClean="0">
                <a:hlinkClick r:id="rId3" action="ppaction://hlinksldjump"/>
              </a:rPr>
              <a:t>bgrljenom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k</a:t>
            </a:r>
            <a:r>
              <a:rPr lang="hr-HR" dirty="0" smtClean="0">
                <a:hlinkClick r:id="rId2" action="ppaction://hlinksldjump"/>
              </a:rPr>
              <a:t>rižnom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6.Kojom je vrstom rime pisana pjesma Antuna Gustava Matoša  “Utjeha kose”?</a:t>
            </a:r>
            <a:endParaRPr lang="hr-HR" dirty="0"/>
          </a:p>
        </p:txBody>
      </p:sp>
      <p:pic>
        <p:nvPicPr>
          <p:cNvPr id="4" name="Slika 3" descr="download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868" y="1714488"/>
            <a:ext cx="4857777" cy="47149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6072198" y="1643050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Pjesma s epitetima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Ukupnost svih napisanih djela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Opširnije književno djelo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1.Što je to književnost?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Ivan Mažuranić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Vladimir Nazor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Antun Mihanović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7.Tko je napisao hrvatsku himnu?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5857884" y="1714488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Tantalove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Sizifove</a:t>
            </a:r>
            <a:endParaRPr lang="hr-HR" dirty="0" smtClean="0"/>
          </a:p>
          <a:p>
            <a:r>
              <a:rPr lang="hr-HR" dirty="0" err="1" smtClean="0">
                <a:hlinkClick r:id="rId4" action="ppaction://hlinksldjump"/>
              </a:rPr>
              <a:t>Herkulove</a:t>
            </a:r>
            <a:r>
              <a:rPr lang="hr-HR" dirty="0" smtClean="0">
                <a:hlinkClick r:id="rId4" action="ppaction://hlinksldjump"/>
              </a:rPr>
              <a:t>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9.Čije su bile muke u grčkoj mitologiji?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6143636" y="1643050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>
                <a:hlinkClick r:id="rId2" action="ppaction://hlinksldjump"/>
              </a:rPr>
              <a:t>Artemida</a:t>
            </a:r>
            <a:endParaRPr lang="hr-HR" dirty="0" smtClean="0"/>
          </a:p>
          <a:p>
            <a:r>
              <a:rPr lang="hr-HR" dirty="0" err="1" smtClean="0">
                <a:hlinkClick r:id="rId3" action="ppaction://hlinksldjump"/>
              </a:rPr>
              <a:t>Hestija</a:t>
            </a:r>
            <a:endParaRPr lang="hr-HR" dirty="0" smtClean="0"/>
          </a:p>
          <a:p>
            <a:r>
              <a:rPr lang="hr-HR" dirty="0" err="1" smtClean="0">
                <a:hlinkClick r:id="rId2" action="ppaction://hlinksldjump"/>
              </a:rPr>
              <a:t>Demetra</a:t>
            </a:r>
            <a:r>
              <a:rPr lang="hr-HR" dirty="0" smtClean="0">
                <a:hlinkClick r:id="rId2" action="ppaction://hlinksldjump"/>
              </a:rPr>
              <a:t>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10.Tko je bila božica kućnog ognjišta?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6215074" y="1714488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11.Kojoj vrsti lirske pjesme pripada pjesma “Oluja”?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Sonet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Balada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Himna</a:t>
            </a:r>
            <a:endParaRPr lang="hr-HR" dirty="0" smtClean="0"/>
          </a:p>
          <a:p>
            <a:r>
              <a:rPr lang="hr-HR" dirty="0" err="1" smtClean="0">
                <a:hlinkClick r:id="rId3" action="ppaction://hlinksldjump"/>
              </a:rPr>
              <a:t>Haiku</a:t>
            </a:r>
            <a:endParaRPr lang="hr-HR" dirty="0" smtClean="0"/>
          </a:p>
        </p:txBody>
      </p:sp>
      <p:pic>
        <p:nvPicPr>
          <p:cNvPr id="6" name="Slika 5" descr="101.jpg"/>
          <p:cNvPicPr>
            <a:picLocks noChangeAspect="1"/>
          </p:cNvPicPr>
          <p:nvPr/>
        </p:nvPicPr>
        <p:blipFill>
          <a:blip r:embed="rId4" cstate="print"/>
          <a:srcRect r="9429" b="32432"/>
          <a:stretch>
            <a:fillRect/>
          </a:stretch>
        </p:blipFill>
        <p:spPr>
          <a:xfrm>
            <a:off x="3357554" y="1571612"/>
            <a:ext cx="4429156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6000760" y="1981188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5929322" y="1857364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Dva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Četiri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Jedan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Pet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Nijedan </a:t>
            </a:r>
            <a:endParaRPr lang="hr-HR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12.Koliko motiva ima u ovoj kitici?</a:t>
            </a:r>
            <a:endParaRPr lang="hr-HR" dirty="0"/>
          </a:p>
        </p:txBody>
      </p:sp>
      <p:pic>
        <p:nvPicPr>
          <p:cNvPr id="4" name="Slika 3" descr="dobria-cesari-4-638.jpg"/>
          <p:cNvPicPr>
            <a:picLocks noChangeAspect="1"/>
          </p:cNvPicPr>
          <p:nvPr/>
        </p:nvPicPr>
        <p:blipFill>
          <a:blip r:embed="rId4" cstate="print"/>
          <a:srcRect l="4702" t="34447" r="47100" b="46764"/>
          <a:stretch>
            <a:fillRect/>
          </a:stretch>
        </p:blipFill>
        <p:spPr>
          <a:xfrm>
            <a:off x="3071802" y="1785926"/>
            <a:ext cx="5369756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6072198" y="1857364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Da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Ne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13.Roman je kraće prozno književno djelo.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6429388" y="1643050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giph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143116"/>
            <a:ext cx="5167332" cy="3775885"/>
          </a:xfr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Pravokutnik 4"/>
          <p:cNvSpPr/>
          <p:nvPr/>
        </p:nvSpPr>
        <p:spPr>
          <a:xfrm>
            <a:off x="644557" y="1214422"/>
            <a:ext cx="84994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Hvala na pozornosti!</a:t>
            </a:r>
            <a:endParaRPr lang="hr-H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643174" y="2928934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7" name="Rezervirano mjesto sadržaja 6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/>
          <a:lstStyle/>
          <a:p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Hiperbola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Asonanca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Aliteracija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2.Kako se zove stilsko izražajno sredstvo koje nastaje ponavljanjem samoglasnika?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5786446" y="2124064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3000364" y="3000372"/>
            <a:ext cx="3143272" cy="221457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85860"/>
            <a:ext cx="21336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Lirik, epika, drama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Elipsa, stanka,  </a:t>
            </a:r>
            <a:r>
              <a:rPr lang="hr-HR" dirty="0" err="1" smtClean="0">
                <a:hlinkClick r:id="rId3" action="ppaction://hlinksldjump"/>
              </a:rPr>
              <a:t>opkoračenje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Onomatopeja, personifikacija, kontrast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3.U književnosti razlikujemo 3 književna roda: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2357422" y="3000372"/>
            <a:ext cx="3286148" cy="221457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Rezervirano mjesto sadržaja 4" descr="download (8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8542"/>
          <a:stretch>
            <a:fillRect/>
          </a:stretch>
        </p:blipFill>
        <p:spPr>
          <a:xfrm>
            <a:off x="6500826" y="1714488"/>
            <a:ext cx="2409825" cy="17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</TotalTime>
  <Words>171</Words>
  <Application>Microsoft Office PowerPoint</Application>
  <PresentationFormat>Prikaz na zaslonu (4:3)</PresentationFormat>
  <Paragraphs>55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38</vt:i4>
      </vt:variant>
    </vt:vector>
  </HeadingPairs>
  <TitlesOfParts>
    <vt:vector size="39" baseType="lpstr">
      <vt:lpstr>Gomilanje</vt:lpstr>
      <vt:lpstr>KNJIŽEVNOST HRVATSKOG JEZIKA</vt:lpstr>
      <vt:lpstr>1.Što je to književnost?</vt:lpstr>
      <vt:lpstr>Slajd 3</vt:lpstr>
      <vt:lpstr>Slajd 4</vt:lpstr>
      <vt:lpstr>2.Kako se zove stilsko izražajno sredstvo koje nastaje ponavljanjem samoglasnika?</vt:lpstr>
      <vt:lpstr>Slajd 6</vt:lpstr>
      <vt:lpstr>Slajd 7</vt:lpstr>
      <vt:lpstr>3.U književnosti razlikujemo 3 književna roda:</vt:lpstr>
      <vt:lpstr>Slajd 9</vt:lpstr>
      <vt:lpstr>Slajd 10</vt:lpstr>
      <vt:lpstr>4.Pripovjedač ne može biti u…</vt:lpstr>
      <vt:lpstr>Slajd 12</vt:lpstr>
      <vt:lpstr>Slajd 13</vt:lpstr>
      <vt:lpstr>5.Vau, bum, tras, ciju, mee…u pitanju je:</vt:lpstr>
      <vt:lpstr>Slajd 15</vt:lpstr>
      <vt:lpstr>Slajd 16</vt:lpstr>
      <vt:lpstr>6.Kojom je vrstom rime pisana pjesma Antuna Gustava Matoša  “Utjeha kose”?</vt:lpstr>
      <vt:lpstr>Slajd 18</vt:lpstr>
      <vt:lpstr>Slajd 19</vt:lpstr>
      <vt:lpstr>7.Tko je napisao hrvatsku himnu?</vt:lpstr>
      <vt:lpstr>Slajd 21</vt:lpstr>
      <vt:lpstr>Slajd 22</vt:lpstr>
      <vt:lpstr>9.Čije su bile muke u grčkoj mitologiji?</vt:lpstr>
      <vt:lpstr>Slajd 24</vt:lpstr>
      <vt:lpstr>Slajd 25</vt:lpstr>
      <vt:lpstr>10.Tko je bila božica kućnog ognjišta?</vt:lpstr>
      <vt:lpstr>Slajd 27</vt:lpstr>
      <vt:lpstr>Slajd 28</vt:lpstr>
      <vt:lpstr>11.Kojoj vrsti lirske pjesme pripada pjesma “Oluja”?</vt:lpstr>
      <vt:lpstr>Slajd 30</vt:lpstr>
      <vt:lpstr>Slajd 31</vt:lpstr>
      <vt:lpstr>12.Koliko motiva ima u ovoj kitici?</vt:lpstr>
      <vt:lpstr>Slajd 33</vt:lpstr>
      <vt:lpstr>Slajd 34</vt:lpstr>
      <vt:lpstr>13.Roman je kraće prozno književno djelo.</vt:lpstr>
      <vt:lpstr>Slajd 36</vt:lpstr>
      <vt:lpstr>Slajd 37</vt:lpstr>
      <vt:lpstr>Slajd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KNJIŽEVNOST HRVATSKOG JEZIKA</dc:title>
  <dc:creator>Zoran</dc:creator>
  <cp:lastModifiedBy>Drazenka</cp:lastModifiedBy>
  <cp:revision>14</cp:revision>
  <dcterms:created xsi:type="dcterms:W3CDTF">2020-03-30T09:59:40Z</dcterms:created>
  <dcterms:modified xsi:type="dcterms:W3CDTF">2020-04-01T09:38:41Z</dcterms:modified>
</cp:coreProperties>
</file>