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-264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presProps" Target="pres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2" Type="http://schemas.openxmlformats.org/officeDocument/2006/relationships/slide" Target="slides/slide1.xml" /><Relationship Id="rId16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theme" Target="theme/theme1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1A477-4303-42F7-A6B7-739EF4A481C8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81C4-BD5F-4EE7-9A11-E950714605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865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1A477-4303-42F7-A6B7-739EF4A481C8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81C4-BD5F-4EE7-9A11-E950714605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357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1A477-4303-42F7-A6B7-739EF4A481C8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81C4-BD5F-4EE7-9A11-E950714605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1357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1A477-4303-42F7-A6B7-739EF4A481C8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81C4-BD5F-4EE7-9A11-E9507146058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298782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1A477-4303-42F7-A6B7-739EF4A481C8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81C4-BD5F-4EE7-9A11-E950714605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2985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1A477-4303-42F7-A6B7-739EF4A481C8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81C4-BD5F-4EE7-9A11-E950714605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0256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1A477-4303-42F7-A6B7-739EF4A481C8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81C4-BD5F-4EE7-9A11-E950714605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2388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1A477-4303-42F7-A6B7-739EF4A481C8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81C4-BD5F-4EE7-9A11-E950714605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1361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1A477-4303-42F7-A6B7-739EF4A481C8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81C4-BD5F-4EE7-9A11-E950714605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999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1A477-4303-42F7-A6B7-739EF4A481C8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81C4-BD5F-4EE7-9A11-E950714605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092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1A477-4303-42F7-A6B7-739EF4A481C8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81C4-BD5F-4EE7-9A11-E950714605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420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1A477-4303-42F7-A6B7-739EF4A481C8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81C4-BD5F-4EE7-9A11-E950714605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926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1A477-4303-42F7-A6B7-739EF4A481C8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81C4-BD5F-4EE7-9A11-E950714605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456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1A477-4303-42F7-A6B7-739EF4A481C8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81C4-BD5F-4EE7-9A11-E950714605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666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1A477-4303-42F7-A6B7-739EF4A481C8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81C4-BD5F-4EE7-9A11-E950714605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809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1A477-4303-42F7-A6B7-739EF4A481C8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81C4-BD5F-4EE7-9A11-E950714605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802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1A477-4303-42F7-A6B7-739EF4A481C8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81C4-BD5F-4EE7-9A11-E950714605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837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18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21" Type="http://schemas.openxmlformats.org/officeDocument/2006/relationships/image" Target="../media/image4.png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slideLayout" Target="../slideLayouts/slideLayout17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20" Type="http://schemas.openxmlformats.org/officeDocument/2006/relationships/image" Target="../media/image3.png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19" Type="http://schemas.openxmlformats.org/officeDocument/2006/relationships/image" Target="../media/image2.png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Relationship Id="rId22" Type="http://schemas.openxmlformats.org/officeDocument/2006/relationships/image" Target="../media/image5.png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9641A477-4303-42F7-A6B7-739EF4A481C8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681C4-BD5F-4EE7-9A11-E950714605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17360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9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99" r="6699"/>
          <a:stretch>
            <a:fillRect/>
          </a:stretch>
        </p:blipFill>
        <p:spPr>
          <a:xfrm>
            <a:off x="0" y="1"/>
            <a:ext cx="12192000" cy="6858000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952500"/>
            <a:ext cx="9459912" cy="4916488"/>
          </a:xfrm>
        </p:spPr>
        <p:txBody>
          <a:bodyPr>
            <a:normAutofit fontScale="85000" lnSpcReduction="10000"/>
          </a:bodyPr>
          <a:lstStyle/>
          <a:p>
            <a:pPr algn="ctr"/>
            <a:endParaRPr lang="bs-Latn-BA" sz="7200" dirty="0">
              <a:solidFill>
                <a:schemeClr val="accent2"/>
              </a:solidFill>
            </a:endParaRPr>
          </a:p>
          <a:p>
            <a:pPr algn="ctr"/>
            <a:r>
              <a:rPr lang="bs-Latn-BA" sz="7200" dirty="0">
                <a:solidFill>
                  <a:srgbClr val="FF0000"/>
                </a:solidFill>
              </a:rPr>
              <a:t>Odbojka</a:t>
            </a:r>
          </a:p>
          <a:p>
            <a:pPr algn="ctr"/>
            <a:endParaRPr lang="bs-Latn-BA" sz="3600" dirty="0">
              <a:solidFill>
                <a:schemeClr val="accent2"/>
              </a:solidFill>
            </a:endParaRPr>
          </a:p>
          <a:p>
            <a:pPr algn="ctr"/>
            <a:endParaRPr lang="bs-Latn-BA" sz="3600" dirty="0">
              <a:solidFill>
                <a:schemeClr val="accent2"/>
              </a:solidFill>
            </a:endParaRPr>
          </a:p>
          <a:p>
            <a:pPr algn="ctr"/>
            <a:endParaRPr lang="bs-Latn-BA" sz="3600" dirty="0">
              <a:solidFill>
                <a:schemeClr val="accent2"/>
              </a:solidFill>
            </a:endParaRPr>
          </a:p>
          <a:p>
            <a:pPr algn="ctr"/>
            <a:r>
              <a:rPr lang="hr-HR" b="1" dirty="0">
                <a:solidFill>
                  <a:schemeClr val="accent2"/>
                </a:solidFill>
              </a:rPr>
              <a:t>                                                                                                               </a:t>
            </a:r>
          </a:p>
          <a:p>
            <a:pPr algn="ctr"/>
            <a:endParaRPr lang="hr-HR" b="1" dirty="0">
              <a:solidFill>
                <a:schemeClr val="accent2"/>
              </a:solidFill>
            </a:endParaRPr>
          </a:p>
          <a:p>
            <a:pPr algn="ctr"/>
            <a:r>
              <a:rPr lang="hr-HR" b="1" dirty="0">
                <a:solidFill>
                  <a:schemeClr val="accent2"/>
                </a:solidFill>
              </a:rPr>
              <a:t>                                                                                                                                 </a:t>
            </a:r>
            <a:r>
              <a:rPr lang="hr-HR" sz="1900" b="1" dirty="0">
                <a:solidFill>
                  <a:schemeClr val="accent2"/>
                </a:solidFill>
              </a:rPr>
              <a:t>Tjelesna i zdravstvena kultura </a:t>
            </a:r>
          </a:p>
          <a:p>
            <a:pPr algn="ctr"/>
            <a:r>
              <a:rPr lang="hr-HR" sz="1900" b="1" dirty="0">
                <a:solidFill>
                  <a:schemeClr val="accent2"/>
                </a:solidFill>
              </a:rPr>
              <a:t>                                                                                                      Nastavnik: mr. sc. Marijo Ostojić </a:t>
            </a:r>
            <a:endParaRPr lang="bs-Latn-BA" sz="19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24331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850900"/>
            <a:ext cx="8946541" cy="5397499"/>
          </a:xfrm>
        </p:spPr>
        <p:txBody>
          <a:bodyPr/>
          <a:lstStyle/>
          <a:p>
            <a:r>
              <a:rPr lang="en-US" dirty="0" err="1"/>
              <a:t>Crte</a:t>
            </a:r>
            <a:r>
              <a:rPr lang="en-US" dirty="0"/>
              <a:t> </a:t>
            </a:r>
            <a:r>
              <a:rPr lang="en-US" dirty="0" err="1"/>
              <a:t>napravljene</a:t>
            </a:r>
            <a:r>
              <a:rPr lang="en-US" dirty="0"/>
              <a:t> od </a:t>
            </a:r>
            <a:r>
              <a:rPr lang="en-US" dirty="0" err="1"/>
              <a:t>čvrstog</a:t>
            </a:r>
            <a:r>
              <a:rPr lang="en-US" dirty="0"/>
              <a:t> </a:t>
            </a:r>
            <a:r>
              <a:rPr lang="en-US" dirty="0" err="1"/>
              <a:t>materijala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zabranjene</a:t>
            </a:r>
            <a:r>
              <a:rPr lang="en-US" dirty="0"/>
              <a:t>. </a:t>
            </a:r>
            <a:r>
              <a:rPr lang="en-US" dirty="0" err="1"/>
              <a:t>Linije</a:t>
            </a:r>
            <a:r>
              <a:rPr lang="en-US" dirty="0"/>
              <a:t> </a:t>
            </a:r>
            <a:r>
              <a:rPr lang="en-US" dirty="0" err="1"/>
              <a:t>terena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široke</a:t>
            </a:r>
            <a:r>
              <a:rPr lang="en-US" dirty="0"/>
              <a:t> 5 </a:t>
            </a:r>
            <a:r>
              <a:rPr lang="en-US" dirty="0" err="1"/>
              <a:t>centimetara</a:t>
            </a:r>
            <a:r>
              <a:rPr lang="en-US" dirty="0"/>
              <a:t>. </a:t>
            </a:r>
            <a:r>
              <a:rPr lang="en-US" dirty="0" err="1"/>
              <a:t>Svijetle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boje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različitije</a:t>
            </a:r>
            <a:r>
              <a:rPr lang="en-US" dirty="0"/>
              <a:t> od </a:t>
            </a:r>
            <a:r>
              <a:rPr lang="en-US" dirty="0" err="1"/>
              <a:t>boje</a:t>
            </a:r>
            <a:r>
              <a:rPr lang="en-US" dirty="0"/>
              <a:t> </a:t>
            </a:r>
            <a:r>
              <a:rPr lang="en-US" dirty="0" err="1"/>
              <a:t>podloge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ostalih</a:t>
            </a:r>
            <a:r>
              <a:rPr lang="en-US" dirty="0"/>
              <a:t> </a:t>
            </a:r>
            <a:r>
              <a:rPr lang="en-US" dirty="0" err="1"/>
              <a:t>linija</a:t>
            </a:r>
            <a:r>
              <a:rPr lang="en-US" dirty="0"/>
              <a:t>.</a:t>
            </a:r>
            <a:endParaRPr lang="bs-Latn-BA" dirty="0"/>
          </a:p>
          <a:p>
            <a:r>
              <a:rPr lang="en-US" dirty="0" err="1"/>
              <a:t>Najniža</a:t>
            </a:r>
            <a:r>
              <a:rPr lang="en-US" dirty="0"/>
              <a:t> </a:t>
            </a:r>
            <a:r>
              <a:rPr lang="en-US" dirty="0" err="1"/>
              <a:t>temperatura</a:t>
            </a:r>
            <a:r>
              <a:rPr lang="en-US" dirty="0"/>
              <a:t> ne </a:t>
            </a:r>
            <a:r>
              <a:rPr lang="en-US" dirty="0" err="1"/>
              <a:t>smije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niža</a:t>
            </a:r>
            <a:r>
              <a:rPr lang="en-US" dirty="0"/>
              <a:t> od 10 °C, </a:t>
            </a:r>
            <a:r>
              <a:rPr lang="en-US" dirty="0" err="1"/>
              <a:t>dok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FIVB </a:t>
            </a:r>
            <a:r>
              <a:rPr lang="en-US" dirty="0" err="1"/>
              <a:t>svjetska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službena</a:t>
            </a:r>
            <a:r>
              <a:rPr lang="en-US" dirty="0"/>
              <a:t> </a:t>
            </a:r>
            <a:r>
              <a:rPr lang="en-US" dirty="0" err="1"/>
              <a:t>natjecanja</a:t>
            </a:r>
            <a:r>
              <a:rPr lang="en-US" dirty="0"/>
              <a:t> </a:t>
            </a:r>
            <a:r>
              <a:rPr lang="en-US" dirty="0" err="1"/>
              <a:t>temperatura</a:t>
            </a:r>
            <a:r>
              <a:rPr lang="en-US" dirty="0"/>
              <a:t> ne </a:t>
            </a:r>
            <a:r>
              <a:rPr lang="en-US" dirty="0" err="1"/>
              <a:t>smije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viša</a:t>
            </a:r>
            <a:r>
              <a:rPr lang="en-US" dirty="0"/>
              <a:t> od 25 °C  </a:t>
            </a:r>
            <a:r>
              <a:rPr lang="en-US" dirty="0" err="1"/>
              <a:t>niti</a:t>
            </a:r>
            <a:r>
              <a:rPr lang="en-US" dirty="0"/>
              <a:t> </a:t>
            </a:r>
            <a:r>
              <a:rPr lang="en-US" dirty="0" err="1"/>
              <a:t>niža</a:t>
            </a:r>
            <a:r>
              <a:rPr lang="en-US" dirty="0"/>
              <a:t> od 16 °C.</a:t>
            </a:r>
          </a:p>
        </p:txBody>
      </p:sp>
    </p:spTree>
    <p:extLst>
      <p:ext uri="{BB962C8B-B14F-4D97-AF65-F5344CB8AC3E}">
        <p14:creationId xmlns:p14="http://schemas.microsoft.com/office/powerpoint/2010/main" val="25535708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bs-Latn-BA" dirty="0"/>
              <a:t>             Hvala na razumjevanju !!!</a:t>
            </a:r>
          </a:p>
          <a:p>
            <a:pPr marL="0" indent="0" algn="ctr">
              <a:buNone/>
            </a:pPr>
            <a:r>
              <a:rPr lang="bs-Latn-BA" dirty="0"/>
              <a:t>#stayhome</a:t>
            </a:r>
          </a:p>
          <a:p>
            <a:pPr algn="ctr"/>
            <a:endParaRPr lang="bs-Latn-BA" dirty="0"/>
          </a:p>
          <a:p>
            <a:endParaRPr lang="bs-Latn-BA" dirty="0"/>
          </a:p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7682" y="3125787"/>
            <a:ext cx="7797800" cy="3236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3047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>
                <a:solidFill>
                  <a:schemeClr val="bg1"/>
                </a:solidFill>
              </a:rPr>
              <a:t>Dragi učenici i učenice, </a:t>
            </a:r>
          </a:p>
          <a:p>
            <a:r>
              <a:rPr lang="hr-HR" dirty="0">
                <a:solidFill>
                  <a:schemeClr val="bg1"/>
                </a:solidFill>
              </a:rPr>
              <a:t>Na početku Vas želim sve pozdraviti.</a:t>
            </a:r>
          </a:p>
          <a:p>
            <a:r>
              <a:rPr lang="hr-HR" dirty="0">
                <a:solidFill>
                  <a:schemeClr val="bg1"/>
                </a:solidFill>
              </a:rPr>
              <a:t>Nadam ste da ste svi dobro i da ste spremni za još jedan radni tjedan. </a:t>
            </a:r>
          </a:p>
          <a:p>
            <a:r>
              <a:rPr lang="hr-HR" dirty="0">
                <a:solidFill>
                  <a:schemeClr val="accent1"/>
                </a:solidFill>
              </a:rPr>
              <a:t>Pazite se i naravno #stayhome</a:t>
            </a:r>
            <a:r>
              <a:rPr lang="hr-HR" dirty="0">
                <a:solidFill>
                  <a:schemeClr val="bg1"/>
                </a:solidFill>
              </a:rPr>
              <a:t>.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/>
              <a:t>Pravila u odbojci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Odbojka</a:t>
            </a:r>
            <a:r>
              <a:rPr lang="en-US" dirty="0"/>
              <a:t> je </a:t>
            </a:r>
            <a:r>
              <a:rPr lang="en-US" dirty="0" err="1"/>
              <a:t>olimpijski</a:t>
            </a:r>
            <a:r>
              <a:rPr lang="en-US" dirty="0"/>
              <a:t> sport s </a:t>
            </a:r>
            <a:r>
              <a:rPr lang="en-US" dirty="0" err="1"/>
              <a:t>loptom</a:t>
            </a:r>
            <a:r>
              <a:rPr lang="en-US" dirty="0"/>
              <a:t> u </a:t>
            </a:r>
            <a:r>
              <a:rPr lang="en-US" dirty="0" err="1"/>
              <a:t>kojem</a:t>
            </a:r>
            <a:r>
              <a:rPr lang="en-US" dirty="0"/>
              <a:t> </a:t>
            </a:r>
            <a:r>
              <a:rPr lang="en-US" dirty="0" err="1"/>
              <a:t>igraju</a:t>
            </a:r>
            <a:r>
              <a:rPr lang="en-US" dirty="0"/>
              <a:t> </a:t>
            </a:r>
            <a:r>
              <a:rPr lang="en-US" dirty="0" err="1"/>
              <a:t>dvije</a:t>
            </a:r>
            <a:r>
              <a:rPr lang="en-US" dirty="0"/>
              <a:t> </a:t>
            </a:r>
            <a:r>
              <a:rPr lang="en-US" dirty="0" err="1"/>
              <a:t>protivničke</a:t>
            </a:r>
            <a:r>
              <a:rPr lang="en-US" dirty="0"/>
              <a:t> </a:t>
            </a:r>
            <a:r>
              <a:rPr lang="en-US" dirty="0" err="1"/>
              <a:t>ekipe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terenu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sredini</a:t>
            </a:r>
            <a:r>
              <a:rPr lang="en-US" dirty="0"/>
              <a:t> </a:t>
            </a:r>
            <a:r>
              <a:rPr lang="en-US" dirty="0" err="1"/>
              <a:t>razapetu</a:t>
            </a:r>
            <a:r>
              <a:rPr lang="en-US" dirty="0"/>
              <a:t> </a:t>
            </a:r>
            <a:r>
              <a:rPr lang="en-US" dirty="0" err="1"/>
              <a:t>mrežu</a:t>
            </a:r>
            <a:r>
              <a:rPr lang="en-US" dirty="0"/>
              <a:t>. </a:t>
            </a:r>
            <a:r>
              <a:rPr lang="en-US" dirty="0" err="1"/>
              <a:t>Cilj</a:t>
            </a:r>
            <a:r>
              <a:rPr lang="en-US" dirty="0"/>
              <a:t> </a:t>
            </a:r>
            <a:r>
              <a:rPr lang="en-US" dirty="0" err="1"/>
              <a:t>igre</a:t>
            </a:r>
            <a:r>
              <a:rPr lang="en-US" dirty="0"/>
              <a:t> je </a:t>
            </a:r>
            <a:r>
              <a:rPr lang="en-US" dirty="0" err="1"/>
              <a:t>poslati</a:t>
            </a:r>
            <a:r>
              <a:rPr lang="en-US" dirty="0"/>
              <a:t> </a:t>
            </a:r>
            <a:r>
              <a:rPr lang="en-US" dirty="0" err="1"/>
              <a:t>loptu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mreže</a:t>
            </a:r>
            <a:r>
              <a:rPr lang="en-US" dirty="0"/>
              <a:t> da bi </a:t>
            </a:r>
            <a:r>
              <a:rPr lang="en-US" dirty="0" err="1"/>
              <a:t>dodirnula</a:t>
            </a:r>
            <a:r>
              <a:rPr lang="en-US" dirty="0"/>
              <a:t> </a:t>
            </a:r>
            <a:r>
              <a:rPr lang="en-US" dirty="0" err="1"/>
              <a:t>protivničko</a:t>
            </a:r>
            <a:r>
              <a:rPr lang="en-US" dirty="0"/>
              <a:t> </a:t>
            </a:r>
            <a:r>
              <a:rPr lang="en-US" dirty="0" err="1"/>
              <a:t>polje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spriječiti</a:t>
            </a:r>
            <a:r>
              <a:rPr lang="en-US" dirty="0"/>
              <a:t> </a:t>
            </a:r>
            <a:r>
              <a:rPr lang="en-US" dirty="0" err="1"/>
              <a:t>protivnika</a:t>
            </a:r>
            <a:r>
              <a:rPr lang="en-US" dirty="0"/>
              <a:t> da </a:t>
            </a:r>
            <a:r>
              <a:rPr lang="en-US" dirty="0" err="1"/>
              <a:t>učini</a:t>
            </a:r>
            <a:r>
              <a:rPr lang="en-US" dirty="0"/>
              <a:t> </a:t>
            </a:r>
            <a:r>
              <a:rPr lang="en-US" dirty="0" err="1"/>
              <a:t>isto</a:t>
            </a:r>
            <a:r>
              <a:rPr lang="en-US" dirty="0"/>
              <a:t>. </a:t>
            </a:r>
            <a:r>
              <a:rPr lang="en-US" dirty="0" err="1"/>
              <a:t>Ekipa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tri </a:t>
            </a:r>
            <a:r>
              <a:rPr lang="en-US" dirty="0" err="1"/>
              <a:t>odigravanja</a:t>
            </a:r>
            <a:r>
              <a:rPr lang="en-US" dirty="0"/>
              <a:t> (ne </a:t>
            </a:r>
            <a:r>
              <a:rPr lang="en-US" dirty="0" err="1"/>
              <a:t>računajući</a:t>
            </a:r>
            <a:r>
              <a:rPr lang="en-US" dirty="0"/>
              <a:t> </a:t>
            </a:r>
            <a:r>
              <a:rPr lang="en-US" dirty="0" err="1"/>
              <a:t>dodir</a:t>
            </a:r>
            <a:r>
              <a:rPr lang="en-US" dirty="0"/>
              <a:t> </a:t>
            </a:r>
            <a:r>
              <a:rPr lang="en-US" dirty="0" err="1"/>
              <a:t>bloka</a:t>
            </a:r>
            <a:r>
              <a:rPr lang="en-US" dirty="0"/>
              <a:t>), </a:t>
            </a:r>
            <a:r>
              <a:rPr lang="en-US" dirty="0" err="1"/>
              <a:t>prije</a:t>
            </a:r>
            <a:r>
              <a:rPr lang="en-US" dirty="0"/>
              <a:t> </a:t>
            </a:r>
            <a:r>
              <a:rPr lang="en-US" dirty="0" err="1"/>
              <a:t>nego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vrati</a:t>
            </a:r>
            <a:r>
              <a:rPr lang="en-US" dirty="0"/>
              <a:t> </a:t>
            </a:r>
            <a:r>
              <a:rPr lang="en-US" dirty="0" err="1"/>
              <a:t>loptu</a:t>
            </a:r>
            <a:r>
              <a:rPr lang="en-US" dirty="0"/>
              <a:t> </a:t>
            </a:r>
            <a:r>
              <a:rPr lang="en-US" dirty="0" err="1"/>
              <a:t>protivniku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494690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1154954" y="571500"/>
            <a:ext cx="8825659" cy="4089400"/>
          </a:xfrm>
        </p:spPr>
        <p:txBody>
          <a:bodyPr/>
          <a:lstStyle/>
          <a:p>
            <a:r>
              <a:rPr lang="en-US" dirty="0" err="1"/>
              <a:t>Lopta</a:t>
            </a:r>
            <a:r>
              <a:rPr lang="en-US" dirty="0"/>
              <a:t> se </a:t>
            </a:r>
            <a:r>
              <a:rPr lang="en-US" dirty="0" err="1"/>
              <a:t>ubacuje</a:t>
            </a:r>
            <a:r>
              <a:rPr lang="en-US" dirty="0"/>
              <a:t> u </a:t>
            </a:r>
            <a:r>
              <a:rPr lang="en-US" dirty="0" err="1"/>
              <a:t>igru</a:t>
            </a:r>
            <a:r>
              <a:rPr lang="en-US" dirty="0"/>
              <a:t> </a:t>
            </a:r>
            <a:r>
              <a:rPr lang="en-US" dirty="0" err="1"/>
              <a:t>servisom</a:t>
            </a:r>
            <a:r>
              <a:rPr lang="en-US" dirty="0"/>
              <a:t>: </a:t>
            </a:r>
            <a:r>
              <a:rPr lang="en-US" dirty="0" err="1"/>
              <a:t>igrač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servira</a:t>
            </a:r>
            <a:r>
              <a:rPr lang="en-US" dirty="0"/>
              <a:t> </a:t>
            </a:r>
            <a:r>
              <a:rPr lang="en-US" dirty="0" err="1"/>
              <a:t>upućuje</a:t>
            </a:r>
            <a:r>
              <a:rPr lang="en-US" dirty="0"/>
              <a:t> </a:t>
            </a:r>
            <a:r>
              <a:rPr lang="en-US" dirty="0" err="1"/>
              <a:t>loptu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mreže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protivniku</a:t>
            </a:r>
            <a:r>
              <a:rPr lang="en-US" dirty="0"/>
              <a:t>. </a:t>
            </a:r>
            <a:r>
              <a:rPr lang="en-US" dirty="0" err="1"/>
              <a:t>Igra</a:t>
            </a:r>
            <a:r>
              <a:rPr lang="en-US" dirty="0"/>
              <a:t> </a:t>
            </a:r>
            <a:r>
              <a:rPr lang="en-US" dirty="0" err="1"/>
              <a:t>traje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dok</a:t>
            </a:r>
            <a:r>
              <a:rPr lang="en-US" dirty="0"/>
              <a:t> </a:t>
            </a:r>
            <a:r>
              <a:rPr lang="en-US" dirty="0" err="1"/>
              <a:t>lopta</a:t>
            </a:r>
            <a:r>
              <a:rPr lang="en-US" dirty="0"/>
              <a:t> ne </a:t>
            </a:r>
            <a:r>
              <a:rPr lang="en-US" dirty="0" err="1"/>
              <a:t>dodirne</a:t>
            </a:r>
            <a:r>
              <a:rPr lang="en-US" dirty="0"/>
              <a:t> </a:t>
            </a:r>
            <a:r>
              <a:rPr lang="en-US" dirty="0" err="1"/>
              <a:t>teren</a:t>
            </a:r>
            <a:r>
              <a:rPr lang="en-US" dirty="0"/>
              <a:t>, ne ode </a:t>
            </a:r>
            <a:r>
              <a:rPr lang="en-US" dirty="0" err="1"/>
              <a:t>izvan</a:t>
            </a:r>
            <a:r>
              <a:rPr lang="en-US" dirty="0"/>
              <a:t> </a:t>
            </a:r>
            <a:r>
              <a:rPr lang="en-US" dirty="0" err="1"/>
              <a:t>terena</a:t>
            </a:r>
            <a:r>
              <a:rPr lang="en-US" dirty="0"/>
              <a:t> (</a:t>
            </a:r>
            <a:r>
              <a:rPr lang="en-US" dirty="0" err="1"/>
              <a:t>aut</a:t>
            </a:r>
            <a:r>
              <a:rPr lang="en-US" dirty="0"/>
              <a:t>),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je </a:t>
            </a:r>
            <a:r>
              <a:rPr lang="en-US" dirty="0" err="1"/>
              <a:t>ekipa</a:t>
            </a:r>
            <a:r>
              <a:rPr lang="en-US" dirty="0"/>
              <a:t> ne </a:t>
            </a:r>
            <a:r>
              <a:rPr lang="en-US" dirty="0" err="1"/>
              <a:t>uspije</a:t>
            </a:r>
            <a:r>
              <a:rPr lang="en-US" dirty="0"/>
              <a:t> </a:t>
            </a:r>
            <a:r>
              <a:rPr lang="en-US" dirty="0" err="1"/>
              <a:t>vratiti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dozvoljen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. </a:t>
            </a:r>
            <a:r>
              <a:rPr lang="en-US" dirty="0" err="1"/>
              <a:t>Ekipa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pobjedi</a:t>
            </a:r>
            <a:r>
              <a:rPr lang="en-US" dirty="0"/>
              <a:t> u </a:t>
            </a:r>
            <a:r>
              <a:rPr lang="en-US" dirty="0" err="1"/>
              <a:t>nadigravanju</a:t>
            </a:r>
            <a:r>
              <a:rPr lang="en-US" dirty="0"/>
              <a:t> </a:t>
            </a:r>
            <a:r>
              <a:rPr lang="en-US" dirty="0" err="1"/>
              <a:t>osvaja</a:t>
            </a:r>
            <a:r>
              <a:rPr lang="en-US" dirty="0"/>
              <a:t> bod (Rally Point System).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ekipa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prima </a:t>
            </a:r>
            <a:r>
              <a:rPr lang="en-US" dirty="0" err="1"/>
              <a:t>servis</a:t>
            </a:r>
            <a:r>
              <a:rPr lang="en-US" dirty="0"/>
              <a:t> </a:t>
            </a:r>
            <a:r>
              <a:rPr lang="en-US" dirty="0" err="1"/>
              <a:t>pobjedi</a:t>
            </a:r>
            <a:r>
              <a:rPr lang="en-US" dirty="0"/>
              <a:t> u </a:t>
            </a:r>
            <a:r>
              <a:rPr lang="en-US" dirty="0" err="1"/>
              <a:t>nadigravanju</a:t>
            </a:r>
            <a:r>
              <a:rPr lang="en-US" dirty="0"/>
              <a:t>, </a:t>
            </a:r>
            <a:r>
              <a:rPr lang="en-US" dirty="0" err="1"/>
              <a:t>osvaja</a:t>
            </a:r>
            <a:r>
              <a:rPr lang="en-US" dirty="0"/>
              <a:t> bod,  </a:t>
            </a:r>
            <a:r>
              <a:rPr lang="en-US" dirty="0" err="1"/>
              <a:t>i</a:t>
            </a:r>
            <a:r>
              <a:rPr lang="en-US" dirty="0"/>
              <a:t> time </a:t>
            </a:r>
            <a:r>
              <a:rPr lang="en-US" dirty="0" err="1"/>
              <a:t>stječe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servis</a:t>
            </a:r>
            <a:r>
              <a:rPr lang="en-US" dirty="0"/>
              <a:t> a </a:t>
            </a:r>
            <a:r>
              <a:rPr lang="en-US" dirty="0" err="1"/>
              <a:t>igrači</a:t>
            </a:r>
            <a:r>
              <a:rPr lang="en-US" dirty="0"/>
              <a:t> se </a:t>
            </a:r>
            <a:r>
              <a:rPr lang="en-US" dirty="0" err="1"/>
              <a:t>rotiraju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jedno</a:t>
            </a:r>
            <a:r>
              <a:rPr lang="en-US" dirty="0"/>
              <a:t> </a:t>
            </a:r>
            <a:r>
              <a:rPr lang="en-US" dirty="0" err="1"/>
              <a:t>mjesto</a:t>
            </a:r>
            <a:r>
              <a:rPr lang="en-US" dirty="0"/>
              <a:t> u </a:t>
            </a:r>
            <a:r>
              <a:rPr lang="en-US" dirty="0" err="1"/>
              <a:t>smjeru</a:t>
            </a:r>
            <a:r>
              <a:rPr lang="en-US" dirty="0"/>
              <a:t> </a:t>
            </a:r>
            <a:r>
              <a:rPr lang="en-US" dirty="0" err="1"/>
              <a:t>kazaljke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.</a:t>
            </a:r>
            <a:endParaRPr lang="bs-Latn-BA" dirty="0"/>
          </a:p>
          <a:p>
            <a:endParaRPr lang="bs-Latn-BA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5312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Bod se </a:t>
            </a:r>
            <a:r>
              <a:rPr lang="en-US" dirty="0" err="1"/>
              <a:t>osvaja</a:t>
            </a:r>
            <a:r>
              <a:rPr lang="en-US" dirty="0"/>
              <a:t> </a:t>
            </a:r>
            <a:r>
              <a:rPr lang="en-US" dirty="0" err="1"/>
              <a:t>kad</a:t>
            </a:r>
            <a:r>
              <a:rPr lang="en-US" dirty="0"/>
              <a:t> </a:t>
            </a:r>
            <a:r>
              <a:rPr lang="en-US" dirty="0" err="1"/>
              <a:t>uspješno</a:t>
            </a:r>
            <a:r>
              <a:rPr lang="en-US" dirty="0"/>
              <a:t> </a:t>
            </a:r>
            <a:r>
              <a:rPr lang="en-US" dirty="0" err="1"/>
              <a:t>upućena</a:t>
            </a:r>
            <a:r>
              <a:rPr lang="en-US" dirty="0"/>
              <a:t> </a:t>
            </a:r>
            <a:r>
              <a:rPr lang="en-US" dirty="0" err="1"/>
              <a:t>lopta</a:t>
            </a:r>
            <a:r>
              <a:rPr lang="en-US" dirty="0"/>
              <a:t> </a:t>
            </a:r>
            <a:r>
              <a:rPr lang="en-US" dirty="0" err="1"/>
              <a:t>dodirne</a:t>
            </a:r>
            <a:r>
              <a:rPr lang="en-US" dirty="0"/>
              <a:t> </a:t>
            </a:r>
            <a:r>
              <a:rPr lang="en-US" dirty="0" err="1"/>
              <a:t>protivničko</a:t>
            </a:r>
            <a:r>
              <a:rPr lang="en-US" dirty="0"/>
              <a:t> </a:t>
            </a:r>
            <a:r>
              <a:rPr lang="en-US" dirty="0" err="1"/>
              <a:t>polje</a:t>
            </a:r>
            <a:r>
              <a:rPr lang="en-US" dirty="0"/>
              <a:t>, </a:t>
            </a:r>
            <a:r>
              <a:rPr lang="en-US" dirty="0" err="1"/>
              <a:t>kad</a:t>
            </a:r>
            <a:r>
              <a:rPr lang="en-US" dirty="0"/>
              <a:t> </a:t>
            </a:r>
            <a:r>
              <a:rPr lang="en-US" dirty="0" err="1"/>
              <a:t>protivnička</a:t>
            </a:r>
            <a:r>
              <a:rPr lang="en-US" dirty="0"/>
              <a:t> </a:t>
            </a:r>
            <a:r>
              <a:rPr lang="en-US" dirty="0" err="1"/>
              <a:t>ekipa</a:t>
            </a:r>
            <a:r>
              <a:rPr lang="en-US" dirty="0"/>
              <a:t> </a:t>
            </a:r>
            <a:r>
              <a:rPr lang="en-US" dirty="0" err="1"/>
              <a:t>učini</a:t>
            </a:r>
            <a:r>
              <a:rPr lang="en-US" dirty="0"/>
              <a:t> </a:t>
            </a:r>
            <a:r>
              <a:rPr lang="en-US" dirty="0" err="1"/>
              <a:t>grešku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kad</a:t>
            </a:r>
            <a:r>
              <a:rPr lang="en-US" dirty="0"/>
              <a:t> </a:t>
            </a:r>
            <a:r>
              <a:rPr lang="en-US" dirty="0" err="1"/>
              <a:t>protivnička</a:t>
            </a:r>
            <a:r>
              <a:rPr lang="en-US" dirty="0"/>
              <a:t> </a:t>
            </a:r>
            <a:r>
              <a:rPr lang="en-US" dirty="0" err="1"/>
              <a:t>ekipa</a:t>
            </a:r>
            <a:r>
              <a:rPr lang="en-US" dirty="0"/>
              <a:t> </a:t>
            </a:r>
            <a:r>
              <a:rPr lang="en-US" dirty="0" err="1"/>
              <a:t>dobije</a:t>
            </a:r>
            <a:r>
              <a:rPr lang="en-US" dirty="0"/>
              <a:t> </a:t>
            </a:r>
            <a:r>
              <a:rPr lang="en-US" dirty="0" err="1"/>
              <a:t>kaznu</a:t>
            </a:r>
            <a:r>
              <a:rPr lang="en-US" dirty="0"/>
              <a:t>. </a:t>
            </a:r>
            <a:r>
              <a:rPr lang="en-US" dirty="0" err="1"/>
              <a:t>Nadigravanje</a:t>
            </a:r>
            <a:r>
              <a:rPr lang="en-US" dirty="0"/>
              <a:t> je </a:t>
            </a:r>
            <a:r>
              <a:rPr lang="en-US" dirty="0" err="1"/>
              <a:t>niz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u </a:t>
            </a:r>
            <a:r>
              <a:rPr lang="en-US" dirty="0" err="1"/>
              <a:t>igri</a:t>
            </a:r>
            <a:r>
              <a:rPr lang="en-US" dirty="0"/>
              <a:t> od </a:t>
            </a:r>
            <a:r>
              <a:rPr lang="en-US" dirty="0" err="1"/>
              <a:t>trenutka</a:t>
            </a:r>
            <a:r>
              <a:rPr lang="en-US" dirty="0"/>
              <a:t> </a:t>
            </a:r>
            <a:r>
              <a:rPr lang="en-US" dirty="0" err="1"/>
              <a:t>servisnog</a:t>
            </a:r>
            <a:r>
              <a:rPr lang="en-US" dirty="0"/>
              <a:t> </a:t>
            </a:r>
            <a:r>
              <a:rPr lang="en-US" dirty="0" err="1"/>
              <a:t>udarca</a:t>
            </a:r>
            <a:r>
              <a:rPr lang="en-US" dirty="0"/>
              <a:t> od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servera</a:t>
            </a:r>
            <a:r>
              <a:rPr lang="en-US" dirty="0"/>
              <a:t> do </a:t>
            </a:r>
            <a:r>
              <a:rPr lang="en-US" dirty="0" err="1"/>
              <a:t>trenutka</a:t>
            </a:r>
            <a:r>
              <a:rPr lang="en-US" dirty="0"/>
              <a:t> </a:t>
            </a:r>
            <a:r>
              <a:rPr lang="en-US" dirty="0" err="1"/>
              <a:t>kad</a:t>
            </a:r>
            <a:r>
              <a:rPr lang="en-US" dirty="0"/>
              <a:t> je </a:t>
            </a:r>
            <a:r>
              <a:rPr lang="en-US" dirty="0" err="1"/>
              <a:t>lopta</a:t>
            </a:r>
            <a:r>
              <a:rPr lang="en-US" dirty="0"/>
              <a:t> </a:t>
            </a:r>
            <a:r>
              <a:rPr lang="en-US" dirty="0" err="1"/>
              <a:t>izvan</a:t>
            </a:r>
            <a:r>
              <a:rPr lang="en-US" dirty="0"/>
              <a:t> </a:t>
            </a:r>
            <a:r>
              <a:rPr lang="en-US" dirty="0" err="1"/>
              <a:t>igre</a:t>
            </a:r>
            <a:r>
              <a:rPr lang="en-US" dirty="0"/>
              <a:t>.</a:t>
            </a:r>
            <a:endParaRPr lang="bs-Latn-BA" dirty="0"/>
          </a:p>
          <a:p>
            <a:r>
              <a:rPr lang="en-US" dirty="0" err="1"/>
              <a:t>Ekipa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servira</a:t>
            </a:r>
            <a:r>
              <a:rPr lang="en-US" dirty="0"/>
              <a:t> </a:t>
            </a:r>
            <a:r>
              <a:rPr lang="en-US" dirty="0" err="1"/>
              <a:t>osvoji</a:t>
            </a:r>
            <a:r>
              <a:rPr lang="en-US" dirty="0"/>
              <a:t> </a:t>
            </a:r>
            <a:r>
              <a:rPr lang="en-US" dirty="0" err="1"/>
              <a:t>nadigravanje</a:t>
            </a:r>
            <a:r>
              <a:rPr lang="en-US" dirty="0"/>
              <a:t> </a:t>
            </a:r>
            <a:r>
              <a:rPr lang="en-US" dirty="0" err="1"/>
              <a:t>osvaja</a:t>
            </a:r>
            <a:r>
              <a:rPr lang="en-US" dirty="0"/>
              <a:t> bod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nastavlja</a:t>
            </a:r>
            <a:r>
              <a:rPr lang="en-US" dirty="0"/>
              <a:t> </a:t>
            </a:r>
            <a:r>
              <a:rPr lang="en-US" dirty="0" err="1"/>
              <a:t>servirati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ekipa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prima </a:t>
            </a:r>
            <a:r>
              <a:rPr lang="en-US" dirty="0" err="1"/>
              <a:t>servis</a:t>
            </a:r>
            <a:r>
              <a:rPr lang="en-US" dirty="0"/>
              <a:t> </a:t>
            </a:r>
            <a:r>
              <a:rPr lang="en-US" dirty="0" err="1"/>
              <a:t>osvoji</a:t>
            </a:r>
            <a:r>
              <a:rPr lang="en-US" dirty="0"/>
              <a:t> </a:t>
            </a:r>
            <a:r>
              <a:rPr lang="en-US" dirty="0" err="1"/>
              <a:t>nadigravanje</a:t>
            </a:r>
            <a:r>
              <a:rPr lang="en-US" dirty="0"/>
              <a:t>, </a:t>
            </a:r>
            <a:r>
              <a:rPr lang="en-US" dirty="0" err="1"/>
              <a:t>osvaja</a:t>
            </a:r>
            <a:r>
              <a:rPr lang="en-US" dirty="0"/>
              <a:t> bod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mora</a:t>
            </a:r>
            <a:r>
              <a:rPr lang="en-US" dirty="0"/>
              <a:t> </a:t>
            </a:r>
            <a:r>
              <a:rPr lang="en-US" dirty="0" err="1"/>
              <a:t>slijedeća</a:t>
            </a:r>
            <a:r>
              <a:rPr lang="en-US" dirty="0"/>
              <a:t> </a:t>
            </a:r>
            <a:r>
              <a:rPr lang="en-US" dirty="0" err="1"/>
              <a:t>servirati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323835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231900"/>
            <a:ext cx="8946541" cy="5016499"/>
          </a:xfrm>
        </p:spPr>
        <p:txBody>
          <a:bodyPr/>
          <a:lstStyle/>
          <a:p>
            <a:r>
              <a:rPr lang="en-US" dirty="0" err="1"/>
              <a:t>Pobjednik</a:t>
            </a:r>
            <a:r>
              <a:rPr lang="en-US" dirty="0"/>
              <a:t> </a:t>
            </a:r>
            <a:r>
              <a:rPr lang="en-US" dirty="0" err="1"/>
              <a:t>utakmice</a:t>
            </a:r>
            <a:r>
              <a:rPr lang="en-US" dirty="0"/>
              <a:t> je </a:t>
            </a:r>
            <a:r>
              <a:rPr lang="en-US" dirty="0" err="1"/>
              <a:t>ekipa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osvoji</a:t>
            </a:r>
            <a:r>
              <a:rPr lang="en-US" dirty="0"/>
              <a:t> tri seta a 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izjednačenog</a:t>
            </a:r>
            <a:r>
              <a:rPr lang="en-US" dirty="0"/>
              <a:t> </a:t>
            </a:r>
            <a:r>
              <a:rPr lang="en-US" dirty="0" err="1"/>
              <a:t>rezultata</a:t>
            </a:r>
            <a:r>
              <a:rPr lang="en-US" dirty="0"/>
              <a:t> 2-2, </a:t>
            </a:r>
            <a:r>
              <a:rPr lang="en-US" dirty="0" err="1"/>
              <a:t>odlučujući</a:t>
            </a:r>
            <a:r>
              <a:rPr lang="en-US" dirty="0"/>
              <a:t> </a:t>
            </a:r>
            <a:r>
              <a:rPr lang="en-US" dirty="0" err="1"/>
              <a:t>peti</a:t>
            </a:r>
            <a:r>
              <a:rPr lang="en-US" dirty="0"/>
              <a:t> set se </a:t>
            </a:r>
            <a:r>
              <a:rPr lang="en-US" dirty="0" err="1"/>
              <a:t>igra</a:t>
            </a:r>
            <a:r>
              <a:rPr lang="en-US" dirty="0"/>
              <a:t> do 15 </a:t>
            </a:r>
            <a:r>
              <a:rPr lang="en-US" dirty="0" err="1"/>
              <a:t>bodova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razlikom</a:t>
            </a:r>
            <a:r>
              <a:rPr lang="en-US" dirty="0"/>
              <a:t> od </a:t>
            </a:r>
            <a:r>
              <a:rPr lang="en-US" dirty="0" err="1"/>
              <a:t>najmanje</a:t>
            </a:r>
            <a:r>
              <a:rPr lang="en-US" dirty="0"/>
              <a:t>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boda</a:t>
            </a:r>
            <a:r>
              <a:rPr lang="en-US" dirty="0"/>
              <a:t>.</a:t>
            </a:r>
            <a:endParaRPr lang="bs-Latn-BA" dirty="0"/>
          </a:p>
          <a:p>
            <a:r>
              <a:rPr lang="en-US" dirty="0"/>
              <a:t>U </a:t>
            </a:r>
            <a:r>
              <a:rPr lang="en-US" dirty="0" err="1"/>
              <a:t>setu</a:t>
            </a:r>
            <a:r>
              <a:rPr lang="en-US" dirty="0"/>
              <a:t> (</a:t>
            </a:r>
            <a:r>
              <a:rPr lang="en-US" dirty="0" err="1"/>
              <a:t>osim</a:t>
            </a:r>
            <a:r>
              <a:rPr lang="en-US" dirty="0"/>
              <a:t> u </a:t>
            </a:r>
            <a:r>
              <a:rPr lang="en-US" dirty="0" err="1"/>
              <a:t>odlučujućem</a:t>
            </a:r>
            <a:r>
              <a:rPr lang="en-US" dirty="0"/>
              <a:t>, 5. </a:t>
            </a:r>
            <a:r>
              <a:rPr lang="en-US" dirty="0" err="1"/>
              <a:t>setu</a:t>
            </a:r>
            <a:r>
              <a:rPr lang="en-US" dirty="0"/>
              <a:t>) </a:t>
            </a:r>
            <a:r>
              <a:rPr lang="en-US" dirty="0" err="1"/>
              <a:t>pobjeđuje</a:t>
            </a:r>
            <a:r>
              <a:rPr lang="en-US" dirty="0"/>
              <a:t> </a:t>
            </a:r>
            <a:r>
              <a:rPr lang="en-US" dirty="0" err="1"/>
              <a:t>ekipa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prva</a:t>
            </a:r>
            <a:r>
              <a:rPr lang="en-US" dirty="0"/>
              <a:t> </a:t>
            </a:r>
            <a:r>
              <a:rPr lang="en-US" dirty="0" err="1"/>
              <a:t>osvoji</a:t>
            </a:r>
            <a:r>
              <a:rPr lang="en-US" dirty="0"/>
              <a:t> 25 </a:t>
            </a:r>
            <a:r>
              <a:rPr lang="en-US" dirty="0" err="1"/>
              <a:t>bodova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razlikom</a:t>
            </a:r>
            <a:r>
              <a:rPr lang="en-US" dirty="0"/>
              <a:t> od  </a:t>
            </a:r>
            <a:r>
              <a:rPr lang="en-US" dirty="0" err="1"/>
              <a:t>najmanje</a:t>
            </a:r>
            <a:r>
              <a:rPr lang="en-US" dirty="0"/>
              <a:t>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boda</a:t>
            </a:r>
            <a:r>
              <a:rPr lang="en-US" dirty="0"/>
              <a:t>. 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neriješenog</a:t>
            </a:r>
            <a:r>
              <a:rPr lang="en-US" dirty="0"/>
              <a:t> </a:t>
            </a:r>
            <a:r>
              <a:rPr lang="en-US" dirty="0" err="1"/>
              <a:t>rezultata</a:t>
            </a:r>
            <a:r>
              <a:rPr lang="en-US" dirty="0"/>
              <a:t> 24-24, </a:t>
            </a:r>
            <a:r>
              <a:rPr lang="en-US" dirty="0" err="1"/>
              <a:t>igra</a:t>
            </a:r>
            <a:r>
              <a:rPr lang="en-US" dirty="0"/>
              <a:t> se </a:t>
            </a:r>
            <a:r>
              <a:rPr lang="en-US" dirty="0" err="1"/>
              <a:t>nastavlja</a:t>
            </a:r>
            <a:r>
              <a:rPr lang="en-US" dirty="0"/>
              <a:t> </a:t>
            </a:r>
            <a:r>
              <a:rPr lang="en-US" dirty="0" err="1"/>
              <a:t>dok</a:t>
            </a:r>
            <a:r>
              <a:rPr lang="en-US" dirty="0"/>
              <a:t> se ne </a:t>
            </a:r>
            <a:r>
              <a:rPr lang="en-US" dirty="0" err="1"/>
              <a:t>postigne</a:t>
            </a:r>
            <a:r>
              <a:rPr lang="en-US" dirty="0"/>
              <a:t> </a:t>
            </a:r>
            <a:r>
              <a:rPr lang="en-US" dirty="0" err="1"/>
              <a:t>razlika</a:t>
            </a:r>
            <a:r>
              <a:rPr lang="en-US" dirty="0"/>
              <a:t> od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boda</a:t>
            </a:r>
            <a:r>
              <a:rPr lang="en-US" dirty="0"/>
              <a:t> (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npr</a:t>
            </a:r>
            <a:r>
              <a:rPr lang="en-US" dirty="0"/>
              <a:t>. 26-24; 27-25 </a:t>
            </a:r>
            <a:r>
              <a:rPr lang="en-US" dirty="0" err="1"/>
              <a:t>itd</a:t>
            </a:r>
            <a:r>
              <a:rPr lang="en-US" dirty="0"/>
              <a:t>.).</a:t>
            </a:r>
            <a:endParaRPr lang="bs-Latn-BA" dirty="0"/>
          </a:p>
          <a:p>
            <a:r>
              <a:rPr lang="en-US" dirty="0" err="1"/>
              <a:t>Pobjednik</a:t>
            </a:r>
            <a:r>
              <a:rPr lang="en-US" dirty="0"/>
              <a:t> </a:t>
            </a:r>
            <a:r>
              <a:rPr lang="en-US" dirty="0" err="1"/>
              <a:t>utakmice</a:t>
            </a:r>
            <a:r>
              <a:rPr lang="en-US" dirty="0"/>
              <a:t> je </a:t>
            </a:r>
            <a:r>
              <a:rPr lang="en-US" dirty="0" err="1"/>
              <a:t>ekipa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osvoji</a:t>
            </a:r>
            <a:r>
              <a:rPr lang="en-US" dirty="0"/>
              <a:t> tri seta a 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izjednačenog</a:t>
            </a:r>
            <a:r>
              <a:rPr lang="en-US" dirty="0"/>
              <a:t> </a:t>
            </a:r>
            <a:r>
              <a:rPr lang="en-US" dirty="0" err="1"/>
              <a:t>rezultata</a:t>
            </a:r>
            <a:r>
              <a:rPr lang="en-US" dirty="0"/>
              <a:t> 2-2, </a:t>
            </a:r>
            <a:r>
              <a:rPr lang="en-US" dirty="0" err="1"/>
              <a:t>odlučujući</a:t>
            </a:r>
            <a:r>
              <a:rPr lang="en-US" dirty="0"/>
              <a:t> </a:t>
            </a:r>
            <a:r>
              <a:rPr lang="en-US" dirty="0" err="1"/>
              <a:t>peti</a:t>
            </a:r>
            <a:r>
              <a:rPr lang="en-US" dirty="0"/>
              <a:t> set se </a:t>
            </a:r>
            <a:r>
              <a:rPr lang="en-US" dirty="0" err="1"/>
              <a:t>igra</a:t>
            </a:r>
            <a:r>
              <a:rPr lang="en-US" dirty="0"/>
              <a:t> do 15 </a:t>
            </a:r>
            <a:r>
              <a:rPr lang="en-US" dirty="0" err="1"/>
              <a:t>bodova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razlikom</a:t>
            </a:r>
            <a:r>
              <a:rPr lang="en-US" dirty="0"/>
              <a:t> od </a:t>
            </a:r>
            <a:r>
              <a:rPr lang="en-US" dirty="0" err="1"/>
              <a:t>najmanje</a:t>
            </a:r>
            <a:r>
              <a:rPr lang="en-US" dirty="0"/>
              <a:t>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boda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78293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/>
              <a:t>Dimenzije terena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Teren</a:t>
            </a:r>
            <a:r>
              <a:rPr lang="en-US" dirty="0"/>
              <a:t> je </a:t>
            </a:r>
            <a:r>
              <a:rPr lang="en-US" dirty="0" err="1"/>
              <a:t>pravokutnik</a:t>
            </a:r>
            <a:r>
              <a:rPr lang="en-US" dirty="0"/>
              <a:t> </a:t>
            </a:r>
            <a:r>
              <a:rPr lang="en-US" dirty="0" err="1"/>
              <a:t>dimenzija</a:t>
            </a:r>
            <a:r>
              <a:rPr lang="en-US" dirty="0"/>
              <a:t> 18 x 9 </a:t>
            </a:r>
            <a:r>
              <a:rPr lang="en-US" dirty="0" err="1"/>
              <a:t>metara</a:t>
            </a:r>
            <a:r>
              <a:rPr lang="en-US" dirty="0"/>
              <a:t>, </a:t>
            </a:r>
            <a:r>
              <a:rPr lang="en-US" dirty="0" err="1"/>
              <a:t>okružen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strana</a:t>
            </a:r>
            <a:r>
              <a:rPr lang="en-US" dirty="0"/>
              <a:t> </a:t>
            </a:r>
            <a:r>
              <a:rPr lang="en-US" dirty="0" err="1"/>
              <a:t>slobodnom</a:t>
            </a:r>
            <a:r>
              <a:rPr lang="en-US" dirty="0"/>
              <a:t> </a:t>
            </a:r>
            <a:r>
              <a:rPr lang="en-US" dirty="0" err="1"/>
              <a:t>zonom</a:t>
            </a:r>
            <a:r>
              <a:rPr lang="en-US" dirty="0"/>
              <a:t> </a:t>
            </a:r>
            <a:r>
              <a:rPr lang="en-US" dirty="0" err="1"/>
              <a:t>širokom</a:t>
            </a:r>
            <a:r>
              <a:rPr lang="en-US" dirty="0"/>
              <a:t> </a:t>
            </a:r>
            <a:r>
              <a:rPr lang="en-US" dirty="0" err="1"/>
              <a:t>najmanje</a:t>
            </a:r>
            <a:r>
              <a:rPr lang="en-US" dirty="0"/>
              <a:t> 3 </a:t>
            </a:r>
            <a:r>
              <a:rPr lang="en-US" dirty="0" err="1"/>
              <a:t>metara</a:t>
            </a:r>
            <a:r>
              <a:rPr lang="en-US" dirty="0"/>
              <a:t>. </a:t>
            </a:r>
            <a:r>
              <a:rPr lang="en-US" dirty="0" err="1"/>
              <a:t>Mreža</a:t>
            </a:r>
            <a:r>
              <a:rPr lang="en-US" dirty="0"/>
              <a:t> je 9.5 </a:t>
            </a:r>
            <a:r>
              <a:rPr lang="en-US" dirty="0" err="1"/>
              <a:t>metara</a:t>
            </a:r>
            <a:r>
              <a:rPr lang="en-US" dirty="0"/>
              <a:t> </a:t>
            </a:r>
            <a:r>
              <a:rPr lang="en-US" dirty="0" err="1"/>
              <a:t>dužine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1 </a:t>
            </a:r>
            <a:r>
              <a:rPr lang="en-US" dirty="0" err="1"/>
              <a:t>metar</a:t>
            </a:r>
            <a:r>
              <a:rPr lang="en-US" dirty="0"/>
              <a:t> </a:t>
            </a:r>
            <a:r>
              <a:rPr lang="en-US" dirty="0" err="1"/>
              <a:t>širine</a:t>
            </a:r>
            <a:r>
              <a:rPr lang="en-US" dirty="0"/>
              <a:t>, </a:t>
            </a:r>
            <a:r>
              <a:rPr lang="en-US" dirty="0" err="1"/>
              <a:t>dok</a:t>
            </a:r>
            <a:r>
              <a:rPr lang="en-US" dirty="0"/>
              <a:t> je </a:t>
            </a:r>
            <a:r>
              <a:rPr lang="en-US" dirty="0" err="1"/>
              <a:t>udaljenost</a:t>
            </a:r>
            <a:r>
              <a:rPr lang="en-US" dirty="0"/>
              <a:t> od </a:t>
            </a:r>
            <a:r>
              <a:rPr lang="en-US" dirty="0" err="1"/>
              <a:t>gornjeg</a:t>
            </a:r>
            <a:r>
              <a:rPr lang="en-US" dirty="0"/>
              <a:t> </a:t>
            </a:r>
            <a:r>
              <a:rPr lang="en-US" dirty="0" err="1"/>
              <a:t>ruba</a:t>
            </a:r>
            <a:r>
              <a:rPr lang="en-US" dirty="0"/>
              <a:t> </a:t>
            </a:r>
            <a:r>
              <a:rPr lang="en-US" dirty="0" err="1"/>
              <a:t>mreže</a:t>
            </a:r>
            <a:r>
              <a:rPr lang="en-US" dirty="0"/>
              <a:t> 2.43 </a:t>
            </a:r>
            <a:r>
              <a:rPr lang="en-US" dirty="0" err="1"/>
              <a:t>metara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muškarce</a:t>
            </a:r>
            <a:r>
              <a:rPr lang="en-US" dirty="0"/>
              <a:t>, a 2.24 </a:t>
            </a:r>
            <a:r>
              <a:rPr lang="en-US" dirty="0" err="1"/>
              <a:t>metara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žene</a:t>
            </a:r>
            <a:r>
              <a:rPr lang="en-US" dirty="0"/>
              <a:t>. </a:t>
            </a:r>
            <a:r>
              <a:rPr lang="en-US" dirty="0" err="1"/>
              <a:t>Mreža</a:t>
            </a:r>
            <a:r>
              <a:rPr lang="en-US" dirty="0"/>
              <a:t> je </a:t>
            </a:r>
            <a:r>
              <a:rPr lang="en-US" dirty="0" err="1"/>
              <a:t>izrađena</a:t>
            </a:r>
            <a:r>
              <a:rPr lang="en-US" dirty="0"/>
              <a:t> od </a:t>
            </a:r>
            <a:r>
              <a:rPr lang="en-US" dirty="0" err="1"/>
              <a:t>crnih</a:t>
            </a:r>
            <a:r>
              <a:rPr lang="en-US" dirty="0"/>
              <a:t> </a:t>
            </a:r>
            <a:r>
              <a:rPr lang="en-US" dirty="0" err="1"/>
              <a:t>kvadratnih</a:t>
            </a:r>
            <a:r>
              <a:rPr lang="en-US" dirty="0"/>
              <a:t> </a:t>
            </a:r>
            <a:r>
              <a:rPr lang="en-US" dirty="0" err="1"/>
              <a:t>polja</a:t>
            </a:r>
            <a:r>
              <a:rPr lang="en-US" dirty="0"/>
              <a:t> </a:t>
            </a:r>
            <a:r>
              <a:rPr lang="en-US" dirty="0" err="1"/>
              <a:t>stranice</a:t>
            </a:r>
            <a:r>
              <a:rPr lang="en-US" dirty="0"/>
              <a:t> 10 </a:t>
            </a:r>
            <a:r>
              <a:rPr lang="en-US" dirty="0" err="1"/>
              <a:t>centimetara</a:t>
            </a:r>
            <a:r>
              <a:rPr lang="en-US" dirty="0"/>
              <a:t>. Na </a:t>
            </a:r>
            <a:r>
              <a:rPr lang="en-US" dirty="0" err="1"/>
              <a:t>njenom</a:t>
            </a:r>
            <a:r>
              <a:rPr lang="en-US" dirty="0"/>
              <a:t> </a:t>
            </a:r>
            <a:r>
              <a:rPr lang="en-US" dirty="0" err="1"/>
              <a:t>vrhu</a:t>
            </a:r>
            <a:r>
              <a:rPr lang="en-US" dirty="0"/>
              <a:t> se </a:t>
            </a:r>
            <a:r>
              <a:rPr lang="en-US" dirty="0" err="1"/>
              <a:t>nalazi</a:t>
            </a:r>
            <a:r>
              <a:rPr lang="en-US" dirty="0"/>
              <a:t> </a:t>
            </a:r>
            <a:r>
              <a:rPr lang="en-US" dirty="0" err="1"/>
              <a:t>vodoravna</a:t>
            </a:r>
            <a:r>
              <a:rPr lang="en-US" dirty="0"/>
              <a:t> </a:t>
            </a:r>
            <a:r>
              <a:rPr lang="en-US" dirty="0" err="1"/>
              <a:t>traka</a:t>
            </a:r>
            <a:r>
              <a:rPr lang="en-US" dirty="0"/>
              <a:t> </a:t>
            </a:r>
            <a:r>
              <a:rPr lang="en-US" dirty="0" err="1"/>
              <a:t>širine</a:t>
            </a:r>
            <a:r>
              <a:rPr lang="en-US" dirty="0"/>
              <a:t> 7 </a:t>
            </a:r>
            <a:r>
              <a:rPr lang="en-US" dirty="0" err="1"/>
              <a:t>centimetara</a:t>
            </a:r>
            <a:r>
              <a:rPr lang="en-US" dirty="0"/>
              <a:t>, a </a:t>
            </a:r>
            <a:r>
              <a:rPr lang="en-US" dirty="0" err="1"/>
              <a:t>izrađena</a:t>
            </a:r>
            <a:r>
              <a:rPr lang="en-US" dirty="0"/>
              <a:t> je od </a:t>
            </a:r>
            <a:r>
              <a:rPr lang="en-US" dirty="0" err="1"/>
              <a:t>dvostruko</a:t>
            </a:r>
            <a:r>
              <a:rPr lang="en-US" dirty="0"/>
              <a:t> </a:t>
            </a:r>
            <a:r>
              <a:rPr lang="en-US" dirty="0" err="1"/>
              <a:t>presavijenog</a:t>
            </a:r>
            <a:r>
              <a:rPr lang="en-US" dirty="0"/>
              <a:t> </a:t>
            </a:r>
            <a:r>
              <a:rPr lang="en-US" dirty="0" err="1"/>
              <a:t>bijelog</a:t>
            </a:r>
            <a:r>
              <a:rPr lang="en-US" dirty="0"/>
              <a:t> </a:t>
            </a:r>
            <a:r>
              <a:rPr lang="en-US" dirty="0" err="1"/>
              <a:t>platna</a:t>
            </a:r>
            <a:r>
              <a:rPr lang="en-US" dirty="0"/>
              <a:t>, </a:t>
            </a:r>
            <a:r>
              <a:rPr lang="en-US" dirty="0" err="1"/>
              <a:t>pričvršćenog</a:t>
            </a:r>
            <a:r>
              <a:rPr lang="en-US" dirty="0"/>
              <a:t> </a:t>
            </a:r>
            <a:r>
              <a:rPr lang="en-US" dirty="0" err="1"/>
              <a:t>cijelom</a:t>
            </a:r>
            <a:r>
              <a:rPr lang="en-US" dirty="0"/>
              <a:t> </a:t>
            </a:r>
            <a:r>
              <a:rPr lang="en-US" dirty="0" err="1"/>
              <a:t>dužinom</a:t>
            </a:r>
            <a:r>
              <a:rPr lang="en-US" dirty="0"/>
              <a:t> </a:t>
            </a:r>
            <a:r>
              <a:rPr lang="en-US" dirty="0" err="1"/>
              <a:t>mreže</a:t>
            </a:r>
            <a:r>
              <a:rPr lang="en-US" dirty="0"/>
              <a:t>. Na </a:t>
            </a:r>
            <a:r>
              <a:rPr lang="en-US" dirty="0" err="1"/>
              <a:t>svakom</a:t>
            </a:r>
            <a:r>
              <a:rPr lang="en-US" dirty="0"/>
              <a:t> </a:t>
            </a:r>
            <a:r>
              <a:rPr lang="en-US" dirty="0" err="1"/>
              <a:t>kraju</a:t>
            </a:r>
            <a:r>
              <a:rPr lang="en-US" dirty="0"/>
              <a:t> </a:t>
            </a:r>
            <a:r>
              <a:rPr lang="en-US" dirty="0" err="1"/>
              <a:t>trake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rupe</a:t>
            </a:r>
            <a:r>
              <a:rPr lang="en-US" dirty="0"/>
              <a:t> </a:t>
            </a:r>
            <a:r>
              <a:rPr lang="en-US" dirty="0" err="1"/>
              <a:t>kroz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prolazi</a:t>
            </a:r>
            <a:r>
              <a:rPr lang="en-US" dirty="0"/>
              <a:t> </a:t>
            </a:r>
            <a:r>
              <a:rPr lang="en-US" dirty="0" err="1"/>
              <a:t>konop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povezuje</a:t>
            </a:r>
            <a:r>
              <a:rPr lang="en-US" dirty="0"/>
              <a:t> </a:t>
            </a:r>
            <a:r>
              <a:rPr lang="en-US" dirty="0" err="1"/>
              <a:t>traku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stupove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drži</a:t>
            </a:r>
            <a:r>
              <a:rPr lang="en-US" dirty="0"/>
              <a:t> </a:t>
            </a:r>
            <a:r>
              <a:rPr lang="en-US" dirty="0" err="1"/>
              <a:t>gornji</a:t>
            </a:r>
            <a:r>
              <a:rPr lang="en-US" dirty="0"/>
              <a:t> </a:t>
            </a:r>
            <a:r>
              <a:rPr lang="en-US" dirty="0" err="1"/>
              <a:t>dio</a:t>
            </a:r>
            <a:r>
              <a:rPr lang="en-US" dirty="0"/>
              <a:t> </a:t>
            </a:r>
            <a:r>
              <a:rPr lang="en-US" dirty="0" err="1"/>
              <a:t>mreže</a:t>
            </a:r>
            <a:r>
              <a:rPr lang="en-US" dirty="0"/>
              <a:t> </a:t>
            </a:r>
            <a:r>
              <a:rPr lang="en-US" dirty="0" err="1"/>
              <a:t>zategnutim</a:t>
            </a:r>
            <a:r>
              <a:rPr lang="en-US" dirty="0"/>
              <a:t>. </a:t>
            </a:r>
            <a:r>
              <a:rPr lang="en-US" dirty="0" err="1"/>
              <a:t>Kroz</a:t>
            </a:r>
            <a:r>
              <a:rPr lang="en-US" dirty="0"/>
              <a:t> </a:t>
            </a:r>
            <a:r>
              <a:rPr lang="en-US" dirty="0" err="1"/>
              <a:t>traku</a:t>
            </a:r>
            <a:r>
              <a:rPr lang="en-US" dirty="0"/>
              <a:t> je </a:t>
            </a:r>
            <a:r>
              <a:rPr lang="en-US" dirty="0" err="1"/>
              <a:t>provučena</a:t>
            </a:r>
            <a:r>
              <a:rPr lang="en-US" dirty="0"/>
              <a:t> </a:t>
            </a:r>
            <a:r>
              <a:rPr lang="en-US" dirty="0" err="1"/>
              <a:t>savitljiva</a:t>
            </a:r>
            <a:r>
              <a:rPr lang="en-US" dirty="0"/>
              <a:t> </a:t>
            </a:r>
            <a:r>
              <a:rPr lang="en-US" dirty="0" err="1"/>
              <a:t>sajla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povezuje</a:t>
            </a:r>
            <a:r>
              <a:rPr lang="en-US" dirty="0"/>
              <a:t> </a:t>
            </a:r>
            <a:r>
              <a:rPr lang="en-US" dirty="0" err="1"/>
              <a:t>mrežu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stupove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zateže</a:t>
            </a:r>
            <a:r>
              <a:rPr lang="en-US" dirty="0"/>
              <a:t> </a:t>
            </a:r>
            <a:r>
              <a:rPr lang="en-US" dirty="0" err="1"/>
              <a:t>njezin</a:t>
            </a:r>
            <a:r>
              <a:rPr lang="en-US" dirty="0"/>
              <a:t> </a:t>
            </a:r>
            <a:r>
              <a:rPr lang="en-US" dirty="0" err="1"/>
              <a:t>gornji</a:t>
            </a:r>
            <a:r>
              <a:rPr lang="en-US" dirty="0"/>
              <a:t> </a:t>
            </a:r>
            <a:r>
              <a:rPr lang="en-US" dirty="0" err="1"/>
              <a:t>dio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185989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965200"/>
            <a:ext cx="8946541" cy="5283199"/>
          </a:xfrm>
        </p:spPr>
        <p:txBody>
          <a:bodyPr/>
          <a:lstStyle/>
          <a:p>
            <a:r>
              <a:rPr lang="en-US" dirty="0"/>
              <a:t>Slobodan </a:t>
            </a:r>
            <a:r>
              <a:rPr lang="en-US" dirty="0" err="1"/>
              <a:t>zračni</a:t>
            </a:r>
            <a:r>
              <a:rPr lang="en-US" dirty="0"/>
              <a:t> </a:t>
            </a:r>
            <a:r>
              <a:rPr lang="en-US" dirty="0" err="1"/>
              <a:t>prostor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igru</a:t>
            </a:r>
            <a:r>
              <a:rPr lang="en-US" dirty="0"/>
              <a:t> </a:t>
            </a:r>
            <a:r>
              <a:rPr lang="en-US" dirty="0" err="1"/>
              <a:t>podrazumijeva</a:t>
            </a:r>
            <a:r>
              <a:rPr lang="en-US" dirty="0"/>
              <a:t> </a:t>
            </a:r>
            <a:r>
              <a:rPr lang="en-US" dirty="0" err="1"/>
              <a:t>zračni</a:t>
            </a:r>
            <a:r>
              <a:rPr lang="en-US" dirty="0"/>
              <a:t> </a:t>
            </a:r>
            <a:r>
              <a:rPr lang="en-US" dirty="0" err="1"/>
              <a:t>prostor</a:t>
            </a:r>
            <a:r>
              <a:rPr lang="en-US" dirty="0"/>
              <a:t> </a:t>
            </a:r>
            <a:r>
              <a:rPr lang="en-US" dirty="0" err="1"/>
              <a:t>iznad</a:t>
            </a:r>
            <a:r>
              <a:rPr lang="en-US" dirty="0"/>
              <a:t> </a:t>
            </a:r>
            <a:r>
              <a:rPr lang="en-US" dirty="0" err="1"/>
              <a:t>prostora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igru</a:t>
            </a:r>
            <a:r>
              <a:rPr lang="en-US" dirty="0"/>
              <a:t> u </a:t>
            </a:r>
            <a:r>
              <a:rPr lang="en-US" dirty="0" err="1"/>
              <a:t>kojem</a:t>
            </a:r>
            <a:r>
              <a:rPr lang="en-US" dirty="0"/>
              <a:t> </a:t>
            </a:r>
            <a:r>
              <a:rPr lang="en-US" dirty="0" err="1"/>
              <a:t>nema</a:t>
            </a:r>
            <a:r>
              <a:rPr lang="en-US" dirty="0"/>
              <a:t> </a:t>
            </a:r>
            <a:r>
              <a:rPr lang="en-US" dirty="0" err="1"/>
              <a:t>nikakvih</a:t>
            </a:r>
            <a:r>
              <a:rPr lang="en-US" dirty="0"/>
              <a:t> </a:t>
            </a:r>
            <a:r>
              <a:rPr lang="en-US" dirty="0" err="1"/>
              <a:t>prepreka</a:t>
            </a:r>
            <a:r>
              <a:rPr lang="en-US" dirty="0"/>
              <a:t>, a </a:t>
            </a:r>
            <a:r>
              <a:rPr lang="en-US" dirty="0" err="1"/>
              <a:t>mora</a:t>
            </a:r>
            <a:r>
              <a:rPr lang="en-US" dirty="0"/>
              <a:t> </a:t>
            </a:r>
            <a:r>
              <a:rPr lang="en-US" dirty="0" err="1"/>
              <a:t>iznositi</a:t>
            </a:r>
            <a:r>
              <a:rPr lang="en-US" dirty="0"/>
              <a:t> </a:t>
            </a:r>
            <a:r>
              <a:rPr lang="en-US" dirty="0" err="1"/>
              <a:t>najmanje</a:t>
            </a:r>
            <a:r>
              <a:rPr lang="en-US" dirty="0"/>
              <a:t> 7 m </a:t>
            </a:r>
            <a:r>
              <a:rPr lang="en-US" dirty="0" err="1"/>
              <a:t>visine</a:t>
            </a:r>
            <a:r>
              <a:rPr lang="en-US" dirty="0"/>
              <a:t>, </a:t>
            </a:r>
            <a:r>
              <a:rPr lang="en-US" dirty="0" err="1"/>
              <a:t>izmjereno</a:t>
            </a:r>
            <a:r>
              <a:rPr lang="en-US" dirty="0"/>
              <a:t> od </a:t>
            </a:r>
            <a:r>
              <a:rPr lang="en-US" dirty="0" err="1"/>
              <a:t>podloge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igru</a:t>
            </a:r>
            <a:r>
              <a:rPr lang="en-US" dirty="0"/>
              <a:t>. </a:t>
            </a:r>
            <a:r>
              <a:rPr lang="en-US" dirty="0" err="1"/>
              <a:t>Za</a:t>
            </a:r>
            <a:r>
              <a:rPr lang="en-US" dirty="0"/>
              <a:t> FIVB </a:t>
            </a:r>
            <a:r>
              <a:rPr lang="en-US" dirty="0" err="1"/>
              <a:t>svjetska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službena</a:t>
            </a:r>
            <a:r>
              <a:rPr lang="en-US" dirty="0"/>
              <a:t> </a:t>
            </a:r>
            <a:r>
              <a:rPr lang="en-US" dirty="0" err="1"/>
              <a:t>natjecanja</a:t>
            </a:r>
            <a:r>
              <a:rPr lang="en-US" dirty="0"/>
              <a:t> </a:t>
            </a:r>
            <a:r>
              <a:rPr lang="en-US" dirty="0" err="1"/>
              <a:t>slobodna</a:t>
            </a:r>
            <a:r>
              <a:rPr lang="en-US" dirty="0"/>
              <a:t> </a:t>
            </a:r>
            <a:r>
              <a:rPr lang="en-US" dirty="0" err="1"/>
              <a:t>zona</a:t>
            </a:r>
            <a:r>
              <a:rPr lang="en-US" dirty="0"/>
              <a:t> </a:t>
            </a:r>
            <a:r>
              <a:rPr lang="en-US" dirty="0" err="1"/>
              <a:t>iznosi</a:t>
            </a:r>
            <a:r>
              <a:rPr lang="en-US" dirty="0"/>
              <a:t> </a:t>
            </a:r>
            <a:r>
              <a:rPr lang="en-US" dirty="0" err="1"/>
              <a:t>najmanje</a:t>
            </a:r>
            <a:r>
              <a:rPr lang="en-US" dirty="0"/>
              <a:t> 5 </a:t>
            </a:r>
            <a:r>
              <a:rPr lang="en-US" dirty="0" err="1"/>
              <a:t>metara</a:t>
            </a:r>
            <a:r>
              <a:rPr lang="en-US" dirty="0"/>
              <a:t> od </a:t>
            </a:r>
            <a:r>
              <a:rPr lang="en-US" dirty="0" err="1"/>
              <a:t>bočnih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8 </a:t>
            </a:r>
            <a:r>
              <a:rPr lang="en-US" dirty="0" err="1"/>
              <a:t>metara</a:t>
            </a:r>
            <a:r>
              <a:rPr lang="en-US" dirty="0"/>
              <a:t> od </a:t>
            </a:r>
            <a:r>
              <a:rPr lang="en-US" dirty="0" err="1"/>
              <a:t>osnovnih</a:t>
            </a:r>
            <a:r>
              <a:rPr lang="en-US" dirty="0"/>
              <a:t> </a:t>
            </a:r>
            <a:r>
              <a:rPr lang="en-US" dirty="0" err="1"/>
              <a:t>linija</a:t>
            </a:r>
            <a:r>
              <a:rPr lang="en-US" dirty="0"/>
              <a:t>. Slobodan </a:t>
            </a:r>
            <a:r>
              <a:rPr lang="en-US" dirty="0" err="1"/>
              <a:t>zračni</a:t>
            </a:r>
            <a:r>
              <a:rPr lang="en-US" dirty="0"/>
              <a:t> </a:t>
            </a:r>
            <a:r>
              <a:rPr lang="en-US" dirty="0" err="1"/>
              <a:t>prostor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igru</a:t>
            </a:r>
            <a:r>
              <a:rPr lang="en-US" dirty="0"/>
              <a:t> </a:t>
            </a:r>
            <a:r>
              <a:rPr lang="en-US" dirty="0" err="1"/>
              <a:t>iznosi</a:t>
            </a:r>
            <a:r>
              <a:rPr lang="en-US" dirty="0"/>
              <a:t> </a:t>
            </a:r>
            <a:r>
              <a:rPr lang="en-US" dirty="0" err="1"/>
              <a:t>najmanje</a:t>
            </a:r>
            <a:r>
              <a:rPr lang="en-US" dirty="0"/>
              <a:t> 12,5 </a:t>
            </a:r>
            <a:r>
              <a:rPr lang="en-US" dirty="0" err="1"/>
              <a:t>metara</a:t>
            </a:r>
            <a:r>
              <a:rPr lang="en-US" dirty="0"/>
              <a:t> </a:t>
            </a:r>
            <a:r>
              <a:rPr lang="en-US" dirty="0" err="1"/>
              <a:t>visine</a:t>
            </a:r>
            <a:r>
              <a:rPr lang="en-US" dirty="0"/>
              <a:t>, </a:t>
            </a:r>
            <a:r>
              <a:rPr lang="en-US" dirty="0" err="1"/>
              <a:t>izmjereno</a:t>
            </a:r>
            <a:r>
              <a:rPr lang="en-US" dirty="0"/>
              <a:t> od </a:t>
            </a:r>
            <a:r>
              <a:rPr lang="en-US" dirty="0" err="1"/>
              <a:t>podloge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igru</a:t>
            </a:r>
            <a:r>
              <a:rPr lang="en-US" dirty="0"/>
              <a:t>.</a:t>
            </a:r>
            <a:endParaRPr lang="bs-Latn-BA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2308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495300"/>
            <a:ext cx="8946541" cy="5753099"/>
          </a:xfrm>
        </p:spPr>
        <p:txBody>
          <a:bodyPr/>
          <a:lstStyle/>
          <a:p>
            <a:r>
              <a:rPr lang="en-US" dirty="0" err="1"/>
              <a:t>Podloga</a:t>
            </a:r>
            <a:r>
              <a:rPr lang="en-US" dirty="0"/>
              <a:t> </a:t>
            </a:r>
            <a:r>
              <a:rPr lang="en-US" dirty="0" err="1"/>
              <a:t>mora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ravna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vodoravna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ne </a:t>
            </a:r>
            <a:r>
              <a:rPr lang="en-US" dirty="0" err="1"/>
              <a:t>smije</a:t>
            </a:r>
            <a:r>
              <a:rPr lang="en-US" dirty="0"/>
              <a:t> </a:t>
            </a:r>
            <a:r>
              <a:rPr lang="en-US" dirty="0" err="1"/>
              <a:t>predstavljati</a:t>
            </a:r>
            <a:r>
              <a:rPr lang="en-US" dirty="0"/>
              <a:t> </a:t>
            </a:r>
            <a:r>
              <a:rPr lang="en-US" dirty="0" err="1"/>
              <a:t>nikakvu</a:t>
            </a:r>
            <a:r>
              <a:rPr lang="en-US" dirty="0"/>
              <a:t> </a:t>
            </a:r>
            <a:r>
              <a:rPr lang="en-US" dirty="0" err="1"/>
              <a:t>opasnost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povredu</a:t>
            </a:r>
            <a:r>
              <a:rPr lang="en-US" dirty="0"/>
              <a:t> </a:t>
            </a:r>
            <a:r>
              <a:rPr lang="en-US" dirty="0" err="1"/>
              <a:t>igrača</a:t>
            </a:r>
            <a:r>
              <a:rPr lang="en-US" dirty="0"/>
              <a:t>. </a:t>
            </a:r>
            <a:r>
              <a:rPr lang="en-US" dirty="0" err="1"/>
              <a:t>Zabranjeno</a:t>
            </a:r>
            <a:r>
              <a:rPr lang="en-US" dirty="0"/>
              <a:t> je </a:t>
            </a:r>
            <a:r>
              <a:rPr lang="en-US" dirty="0" err="1"/>
              <a:t>igrati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neravnoj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skliskoj</a:t>
            </a:r>
            <a:r>
              <a:rPr lang="en-US" dirty="0"/>
              <a:t> </a:t>
            </a:r>
            <a:r>
              <a:rPr lang="en-US" dirty="0" err="1"/>
              <a:t>podlozi</a:t>
            </a:r>
            <a:r>
              <a:rPr lang="en-US" dirty="0"/>
              <a:t>. </a:t>
            </a:r>
            <a:r>
              <a:rPr lang="en-US" dirty="0" err="1"/>
              <a:t>Za</a:t>
            </a:r>
            <a:r>
              <a:rPr lang="en-US" dirty="0"/>
              <a:t> FIVB </a:t>
            </a:r>
            <a:r>
              <a:rPr lang="en-US" dirty="0" err="1"/>
              <a:t>svjetska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službena</a:t>
            </a:r>
            <a:r>
              <a:rPr lang="en-US" dirty="0"/>
              <a:t> </a:t>
            </a:r>
            <a:r>
              <a:rPr lang="en-US" dirty="0" err="1"/>
              <a:t>natjecanja</a:t>
            </a:r>
            <a:r>
              <a:rPr lang="en-US" dirty="0"/>
              <a:t> </a:t>
            </a:r>
            <a:r>
              <a:rPr lang="en-US" dirty="0" err="1"/>
              <a:t>dozvoljena</a:t>
            </a:r>
            <a:r>
              <a:rPr lang="en-US" dirty="0"/>
              <a:t> je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drvena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sintetička</a:t>
            </a:r>
            <a:r>
              <a:rPr lang="en-US" dirty="0"/>
              <a:t> </a:t>
            </a:r>
            <a:r>
              <a:rPr lang="en-US" dirty="0" err="1"/>
              <a:t>podloga</a:t>
            </a:r>
            <a:r>
              <a:rPr lang="en-US" dirty="0"/>
              <a:t>. </a:t>
            </a:r>
            <a:r>
              <a:rPr lang="en-US" dirty="0" err="1"/>
              <a:t>Svaka</a:t>
            </a:r>
            <a:r>
              <a:rPr lang="en-US" dirty="0"/>
              <a:t> </a:t>
            </a:r>
            <a:r>
              <a:rPr lang="en-US" dirty="0" err="1"/>
              <a:t>podloga</a:t>
            </a:r>
            <a:r>
              <a:rPr lang="en-US" dirty="0"/>
              <a:t> </a:t>
            </a:r>
            <a:r>
              <a:rPr lang="en-US" dirty="0" err="1"/>
              <a:t>mora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prethodno</a:t>
            </a:r>
            <a:r>
              <a:rPr lang="en-US" dirty="0"/>
              <a:t> </a:t>
            </a:r>
            <a:r>
              <a:rPr lang="en-US" dirty="0" err="1"/>
              <a:t>odobrena</a:t>
            </a:r>
            <a:r>
              <a:rPr lang="en-US" dirty="0"/>
              <a:t> od </a:t>
            </a:r>
            <a:r>
              <a:rPr lang="en-US" dirty="0" err="1"/>
              <a:t>strane</a:t>
            </a:r>
            <a:r>
              <a:rPr lang="en-US" dirty="0"/>
              <a:t> FIVB-a</a:t>
            </a:r>
            <a:r>
              <a:rPr lang="bs-Latn-BA" dirty="0"/>
              <a:t>.</a:t>
            </a:r>
          </a:p>
          <a:p>
            <a:r>
              <a:rPr lang="en-US" dirty="0" err="1"/>
              <a:t>Tako</a:t>
            </a:r>
            <a:r>
              <a:rPr lang="en-US" dirty="0"/>
              <a:t> se </a:t>
            </a:r>
            <a:r>
              <a:rPr lang="en-US" dirty="0" err="1"/>
              <a:t>danas</a:t>
            </a:r>
            <a:r>
              <a:rPr lang="en-US" dirty="0"/>
              <a:t> </a:t>
            </a:r>
            <a:r>
              <a:rPr lang="en-US" dirty="0" err="1"/>
              <a:t>koristi</a:t>
            </a:r>
            <a:r>
              <a:rPr lang="en-US" dirty="0"/>
              <a:t> </a:t>
            </a:r>
            <a:r>
              <a:rPr lang="en-US" dirty="0" err="1"/>
              <a:t>teraflaks</a:t>
            </a:r>
            <a:r>
              <a:rPr lang="en-US" dirty="0"/>
              <a:t>, </a:t>
            </a:r>
            <a:r>
              <a:rPr lang="en-US" dirty="0" err="1"/>
              <a:t>guma</a:t>
            </a:r>
            <a:r>
              <a:rPr lang="en-US" dirty="0"/>
              <a:t>, </a:t>
            </a:r>
            <a:r>
              <a:rPr lang="en-US" dirty="0" err="1"/>
              <a:t>parket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beton</a:t>
            </a:r>
            <a:r>
              <a:rPr lang="en-US" dirty="0"/>
              <a:t>. Na </a:t>
            </a:r>
            <a:r>
              <a:rPr lang="en-US" dirty="0" err="1"/>
              <a:t>zatvorenim</a:t>
            </a:r>
            <a:r>
              <a:rPr lang="en-US" dirty="0"/>
              <a:t> </a:t>
            </a:r>
            <a:r>
              <a:rPr lang="en-US" dirty="0" err="1"/>
              <a:t>terenima</a:t>
            </a:r>
            <a:r>
              <a:rPr lang="en-US" dirty="0"/>
              <a:t>, </a:t>
            </a:r>
            <a:r>
              <a:rPr lang="en-US" dirty="0" err="1"/>
              <a:t>površina</a:t>
            </a:r>
            <a:r>
              <a:rPr lang="en-US" dirty="0"/>
              <a:t> </a:t>
            </a:r>
            <a:r>
              <a:rPr lang="en-US" dirty="0" err="1"/>
              <a:t>terena</a:t>
            </a:r>
            <a:r>
              <a:rPr lang="en-US" dirty="0"/>
              <a:t> </a:t>
            </a:r>
            <a:r>
              <a:rPr lang="en-US" dirty="0" err="1"/>
              <a:t>mora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svijetle</a:t>
            </a:r>
            <a:r>
              <a:rPr lang="en-US" dirty="0"/>
              <a:t> </a:t>
            </a:r>
            <a:r>
              <a:rPr lang="en-US" dirty="0" err="1"/>
              <a:t>boje</a:t>
            </a:r>
            <a:r>
              <a:rPr lang="en-US" dirty="0"/>
              <a:t>. </a:t>
            </a:r>
            <a:r>
              <a:rPr lang="en-US" dirty="0" err="1"/>
              <a:t>Boje</a:t>
            </a:r>
            <a:r>
              <a:rPr lang="en-US" dirty="0"/>
              <a:t> </a:t>
            </a:r>
            <a:r>
              <a:rPr lang="en-US" dirty="0" err="1"/>
              <a:t>linija</a:t>
            </a:r>
            <a:r>
              <a:rPr lang="en-US" dirty="0"/>
              <a:t> ne </a:t>
            </a:r>
            <a:r>
              <a:rPr lang="en-US" dirty="0" err="1"/>
              <a:t>smetaju</a:t>
            </a:r>
            <a:r>
              <a:rPr lang="en-US" dirty="0"/>
              <a:t> </a:t>
            </a:r>
            <a:r>
              <a:rPr lang="en-US" dirty="0" err="1"/>
              <a:t>glavnom</a:t>
            </a:r>
            <a:r>
              <a:rPr lang="en-US" dirty="0"/>
              <a:t> </a:t>
            </a:r>
            <a:r>
              <a:rPr lang="en-US" dirty="0" err="1"/>
              <a:t>igralištu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drugačije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od </a:t>
            </a:r>
            <a:r>
              <a:rPr lang="en-US" dirty="0" err="1"/>
              <a:t>boje</a:t>
            </a:r>
            <a:r>
              <a:rPr lang="en-US" dirty="0"/>
              <a:t> </a:t>
            </a:r>
            <a:r>
              <a:rPr lang="en-US" dirty="0" err="1"/>
              <a:t>parketa</a:t>
            </a:r>
            <a:r>
              <a:rPr lang="en-US" dirty="0"/>
              <a:t>. </a:t>
            </a:r>
            <a:r>
              <a:rPr lang="en-US" dirty="0" err="1"/>
              <a:t>Teren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slobodna</a:t>
            </a:r>
            <a:r>
              <a:rPr lang="en-US" dirty="0"/>
              <a:t> </a:t>
            </a:r>
            <a:r>
              <a:rPr lang="en-US" dirty="0" err="1"/>
              <a:t>zona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obojeni</a:t>
            </a:r>
            <a:r>
              <a:rPr lang="en-US" dirty="0"/>
              <a:t> </a:t>
            </a:r>
            <a:r>
              <a:rPr lang="en-US" dirty="0" err="1"/>
              <a:t>drugim</a:t>
            </a:r>
            <a:r>
              <a:rPr lang="en-US" dirty="0"/>
              <a:t>, </a:t>
            </a:r>
            <a:r>
              <a:rPr lang="en-US" dirty="0" err="1"/>
              <a:t>međusobno</a:t>
            </a:r>
            <a:r>
              <a:rPr lang="en-US" dirty="0"/>
              <a:t> </a:t>
            </a:r>
            <a:r>
              <a:rPr lang="en-US" dirty="0" err="1"/>
              <a:t>različitim</a:t>
            </a:r>
            <a:r>
              <a:rPr lang="en-US" dirty="0"/>
              <a:t> </a:t>
            </a:r>
            <a:r>
              <a:rPr lang="en-US" dirty="0" err="1"/>
              <a:t>bojama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248869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31</TotalTime>
  <Words>591</Words>
  <Application>Microsoft Office PowerPoint</Application>
  <PresentationFormat>Široki zaslon</PresentationFormat>
  <Paragraphs>31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11</vt:i4>
      </vt:variant>
    </vt:vector>
  </HeadingPairs>
  <TitlesOfParts>
    <vt:vector size="12" baseType="lpstr">
      <vt:lpstr>Ion</vt:lpstr>
      <vt:lpstr>PowerPoint prezentacija</vt:lpstr>
      <vt:lpstr>PowerPoint prezentacija</vt:lpstr>
      <vt:lpstr>Pravila u odbojci </vt:lpstr>
      <vt:lpstr>PowerPoint prezentacija</vt:lpstr>
      <vt:lpstr>PowerPoint prezentacija</vt:lpstr>
      <vt:lpstr>PowerPoint prezentacija</vt:lpstr>
      <vt:lpstr>Dimenzije terena </vt:lpstr>
      <vt:lpstr>PowerPoint prezentacija</vt:lpstr>
      <vt:lpstr>PowerPoint prezentacija</vt:lpstr>
      <vt:lpstr>PowerPoint prezentacija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Marinko</dc:creator>
  <cp:lastModifiedBy>marijo.ostojic65@gmail.com</cp:lastModifiedBy>
  <cp:revision>7</cp:revision>
  <dcterms:created xsi:type="dcterms:W3CDTF">2020-03-23T08:38:36Z</dcterms:created>
  <dcterms:modified xsi:type="dcterms:W3CDTF">2020-04-21T07:16:16Z</dcterms:modified>
</cp:coreProperties>
</file>