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9" r:id="rId11"/>
    <p:sldId id="408" r:id="rId12"/>
    <p:sldId id="410" r:id="rId13"/>
    <p:sldId id="417" r:id="rId14"/>
    <p:sldId id="411" r:id="rId15"/>
    <p:sldId id="393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309060"/>
    <a:srgbClr val="339966"/>
    <a:srgbClr val="0C15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6" autoAdjust="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CC7B2-B18F-48D1-A20C-576417593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34CDA9E-C190-4D53-8766-3E674B309AB1}">
      <dgm:prSet custT="1"/>
      <dgm:spPr/>
      <dgm:t>
        <a:bodyPr/>
        <a:lstStyle/>
        <a:p>
          <a:pPr rtl="0"/>
          <a:r>
            <a:rPr lang="hr-HR" sz="2000" dirty="0" smtClean="0"/>
            <a:t>Danas gotovo svaki sadržaj možemo:</a:t>
          </a:r>
          <a:endParaRPr lang="hr-HR" sz="2000" dirty="0"/>
        </a:p>
      </dgm:t>
    </dgm:pt>
    <dgm:pt modelId="{F6917815-D6D5-41D5-8B42-1CA601EB83FB}" type="parTrans" cxnId="{2B4920A7-8467-4619-9DF6-29FCCC731CEB}">
      <dgm:prSet/>
      <dgm:spPr/>
      <dgm:t>
        <a:bodyPr/>
        <a:lstStyle/>
        <a:p>
          <a:endParaRPr lang="hr-HR" sz="2000"/>
        </a:p>
      </dgm:t>
    </dgm:pt>
    <dgm:pt modelId="{EEF855EE-500A-44AA-8639-D2B7EC83D1A0}" type="sibTrans" cxnId="{2B4920A7-8467-4619-9DF6-29FCCC731CEB}">
      <dgm:prSet/>
      <dgm:spPr/>
      <dgm:t>
        <a:bodyPr/>
        <a:lstStyle/>
        <a:p>
          <a:endParaRPr lang="hr-HR" sz="2000"/>
        </a:p>
      </dgm:t>
    </dgm:pt>
    <dgm:pt modelId="{C3B89257-E825-4D2F-A2CD-53836DB6B558}">
      <dgm:prSet custT="1"/>
      <dgm:spPr/>
      <dgm:t>
        <a:bodyPr/>
        <a:lstStyle/>
        <a:p>
          <a:pPr rtl="0"/>
          <a:r>
            <a:rPr lang="hr-HR" sz="2000" dirty="0" smtClean="0"/>
            <a:t>komentirati, </a:t>
          </a:r>
          <a:endParaRPr lang="hr-HR" sz="2000" dirty="0"/>
        </a:p>
      </dgm:t>
    </dgm:pt>
    <dgm:pt modelId="{CFF63196-DF81-4AC9-8995-81A38C632070}" type="parTrans" cxnId="{83F82CBF-F6EC-4FFD-8AE1-85C575DB6E4A}">
      <dgm:prSet/>
      <dgm:spPr/>
      <dgm:t>
        <a:bodyPr/>
        <a:lstStyle/>
        <a:p>
          <a:endParaRPr lang="hr-HR" sz="2000"/>
        </a:p>
      </dgm:t>
    </dgm:pt>
    <dgm:pt modelId="{527AFAC7-7BC9-44B8-8E36-59F7629133C2}" type="sibTrans" cxnId="{83F82CBF-F6EC-4FFD-8AE1-85C575DB6E4A}">
      <dgm:prSet/>
      <dgm:spPr/>
      <dgm:t>
        <a:bodyPr/>
        <a:lstStyle/>
        <a:p>
          <a:endParaRPr lang="hr-HR" sz="2000"/>
        </a:p>
      </dgm:t>
    </dgm:pt>
    <dgm:pt modelId="{3693B83E-8565-4F2C-9F8E-4DD3F0B393DB}">
      <dgm:prSet custT="1"/>
      <dgm:spPr/>
      <dgm:t>
        <a:bodyPr/>
        <a:lstStyle/>
        <a:p>
          <a:pPr rtl="0"/>
          <a:r>
            <a:rPr lang="hr-HR" sz="2000" dirty="0" smtClean="0"/>
            <a:t>podijeliti s drugima, </a:t>
          </a:r>
          <a:endParaRPr lang="hr-HR" sz="2000" dirty="0"/>
        </a:p>
      </dgm:t>
    </dgm:pt>
    <dgm:pt modelId="{4090388C-2217-4480-A05C-B28ADE38B473}" type="parTrans" cxnId="{5818335C-E3AB-46E4-95E1-DF496DAAB5E1}">
      <dgm:prSet/>
      <dgm:spPr/>
      <dgm:t>
        <a:bodyPr/>
        <a:lstStyle/>
        <a:p>
          <a:endParaRPr lang="hr-HR" sz="2000"/>
        </a:p>
      </dgm:t>
    </dgm:pt>
    <dgm:pt modelId="{6BC822DB-9A04-4C59-B671-8BE8E9D3A40C}" type="sibTrans" cxnId="{5818335C-E3AB-46E4-95E1-DF496DAAB5E1}">
      <dgm:prSet/>
      <dgm:spPr/>
      <dgm:t>
        <a:bodyPr/>
        <a:lstStyle/>
        <a:p>
          <a:endParaRPr lang="hr-HR" sz="2000"/>
        </a:p>
      </dgm:t>
    </dgm:pt>
    <dgm:pt modelId="{761937D5-417F-449C-8854-DDD8AA0D9940}">
      <dgm:prSet custT="1"/>
      <dgm:spPr/>
      <dgm:t>
        <a:bodyPr/>
        <a:lstStyle/>
        <a:p>
          <a:pPr rtl="0"/>
          <a:r>
            <a:rPr lang="hr-HR" sz="2000" dirty="0" smtClean="0"/>
            <a:t>preuzeti na svoju web stranicu, </a:t>
          </a:r>
          <a:endParaRPr lang="hr-HR" sz="2000" dirty="0"/>
        </a:p>
      </dgm:t>
    </dgm:pt>
    <dgm:pt modelId="{7B672557-50CC-49A5-AC51-5310496E54A5}" type="parTrans" cxnId="{46F87B00-BB1B-401C-97AC-2A57CEF49FD3}">
      <dgm:prSet/>
      <dgm:spPr/>
      <dgm:t>
        <a:bodyPr/>
        <a:lstStyle/>
        <a:p>
          <a:endParaRPr lang="hr-HR" sz="2000"/>
        </a:p>
      </dgm:t>
    </dgm:pt>
    <dgm:pt modelId="{12BA55B4-2521-4A78-A1F7-743111F892CC}" type="sibTrans" cxnId="{46F87B00-BB1B-401C-97AC-2A57CEF49FD3}">
      <dgm:prSet/>
      <dgm:spPr/>
      <dgm:t>
        <a:bodyPr/>
        <a:lstStyle/>
        <a:p>
          <a:endParaRPr lang="hr-HR" sz="2000"/>
        </a:p>
      </dgm:t>
    </dgm:pt>
    <dgm:pt modelId="{2F23B02E-606B-429D-B361-FDC5B9AD8AEE}">
      <dgm:prSet custT="1"/>
      <dgm:spPr/>
      <dgm:t>
        <a:bodyPr/>
        <a:lstStyle/>
        <a:p>
          <a:pPr rtl="0"/>
          <a:r>
            <a:rPr lang="hr-HR" sz="2000" dirty="0" smtClean="0"/>
            <a:t>stvarati zajedno s drugima. </a:t>
          </a:r>
          <a:endParaRPr lang="hr-HR" sz="2000" dirty="0"/>
        </a:p>
      </dgm:t>
    </dgm:pt>
    <dgm:pt modelId="{025A005B-FC4E-4758-B09E-0B628D962410}" type="parTrans" cxnId="{948828BF-0E88-42EF-AFC2-EC1137D21EC6}">
      <dgm:prSet/>
      <dgm:spPr/>
      <dgm:t>
        <a:bodyPr/>
        <a:lstStyle/>
        <a:p>
          <a:endParaRPr lang="hr-HR" sz="2000"/>
        </a:p>
      </dgm:t>
    </dgm:pt>
    <dgm:pt modelId="{4DBDB1D8-A97B-4159-9CA6-EA9A1B2EEEA5}" type="sibTrans" cxnId="{948828BF-0E88-42EF-AFC2-EC1137D21EC6}">
      <dgm:prSet/>
      <dgm:spPr/>
      <dgm:t>
        <a:bodyPr/>
        <a:lstStyle/>
        <a:p>
          <a:endParaRPr lang="hr-HR" sz="2000"/>
        </a:p>
      </dgm:t>
    </dgm:pt>
    <dgm:pt modelId="{088CD44B-BEFC-44D5-99AF-F6FFBE8B8814}">
      <dgm:prSet custT="1"/>
      <dgm:spPr/>
      <dgm:t>
        <a:bodyPr/>
        <a:lstStyle/>
        <a:p>
          <a:pPr rtl="0"/>
          <a:r>
            <a:rPr lang="hr-HR" sz="2000" dirty="0" smtClean="0"/>
            <a:t>Web koji je interaktivan, dvosmjeran nazivamo </a:t>
          </a:r>
          <a:r>
            <a:rPr lang="hr-HR" sz="2000" b="1" dirty="0" smtClean="0"/>
            <a:t>web 2.0</a:t>
          </a:r>
          <a:r>
            <a:rPr lang="hr-HR" sz="2000" dirty="0" smtClean="0"/>
            <a:t>. </a:t>
          </a:r>
          <a:endParaRPr lang="hr-HR" sz="2000" dirty="0"/>
        </a:p>
      </dgm:t>
    </dgm:pt>
    <dgm:pt modelId="{4A2E47FC-8D62-401A-BA01-E92BC8C37264}" type="parTrans" cxnId="{D2C1CC90-2C6B-4AC6-AEF8-F197FDD55E8F}">
      <dgm:prSet/>
      <dgm:spPr/>
      <dgm:t>
        <a:bodyPr/>
        <a:lstStyle/>
        <a:p>
          <a:endParaRPr lang="hr-HR" sz="2000"/>
        </a:p>
      </dgm:t>
    </dgm:pt>
    <dgm:pt modelId="{9EC3690E-8EB2-4EEC-9BB2-8376EA938833}" type="sibTrans" cxnId="{D2C1CC90-2C6B-4AC6-AEF8-F197FDD55E8F}">
      <dgm:prSet/>
      <dgm:spPr/>
      <dgm:t>
        <a:bodyPr/>
        <a:lstStyle/>
        <a:p>
          <a:endParaRPr lang="hr-HR" sz="2000"/>
        </a:p>
      </dgm:t>
    </dgm:pt>
    <dgm:pt modelId="{900A1F77-535D-4C90-A133-582592F5ECEE}">
      <dgm:prSet custT="1"/>
      <dgm:spPr/>
      <dgm:t>
        <a:bodyPr/>
        <a:lstStyle/>
        <a:p>
          <a:pPr rtl="0"/>
          <a:r>
            <a:rPr lang="hr-HR" sz="2000" dirty="0" smtClean="0"/>
            <a:t>Postoji jako puno </a:t>
          </a:r>
          <a:r>
            <a:rPr lang="hr-HR" sz="2000" b="1" dirty="0" smtClean="0"/>
            <a:t>web 2.0 alata</a:t>
          </a:r>
          <a:r>
            <a:rPr lang="hr-HR" sz="2000" dirty="0" smtClean="0"/>
            <a:t>. </a:t>
          </a:r>
          <a:endParaRPr lang="hr-HR" sz="2000" dirty="0"/>
        </a:p>
      </dgm:t>
    </dgm:pt>
    <dgm:pt modelId="{712864A4-6BB3-466B-BDEA-067DCE7DB8CB}" type="parTrans" cxnId="{76DFC967-86CC-4AB8-B7BA-5D589B942E47}">
      <dgm:prSet/>
      <dgm:spPr/>
      <dgm:t>
        <a:bodyPr/>
        <a:lstStyle/>
        <a:p>
          <a:endParaRPr lang="hr-HR" sz="2000"/>
        </a:p>
      </dgm:t>
    </dgm:pt>
    <dgm:pt modelId="{CD87FDDD-A2F0-444D-B387-EEF0E3F1A9A1}" type="sibTrans" cxnId="{76DFC967-86CC-4AB8-B7BA-5D589B942E47}">
      <dgm:prSet/>
      <dgm:spPr/>
      <dgm:t>
        <a:bodyPr/>
        <a:lstStyle/>
        <a:p>
          <a:endParaRPr lang="hr-HR" sz="2000"/>
        </a:p>
      </dgm:t>
    </dgm:pt>
    <dgm:pt modelId="{D9BEDA3F-81B0-4BC3-B862-B1642724DEAD}">
      <dgm:prSet custT="1"/>
      <dgm:spPr/>
      <dgm:t>
        <a:bodyPr/>
        <a:lstStyle/>
        <a:p>
          <a:pPr rtl="0"/>
          <a:r>
            <a:rPr lang="hr-HR" sz="2000" dirty="0" smtClean="0"/>
            <a:t>Možemo reći da su danas upravo </a:t>
          </a:r>
          <a:r>
            <a:rPr lang="hr-HR" sz="2000" b="1" dirty="0" smtClean="0"/>
            <a:t>web 2.0 alati</a:t>
          </a:r>
          <a:r>
            <a:rPr lang="hr-HR" sz="2000" dirty="0" smtClean="0"/>
            <a:t> najpopularniji i najčešće korišteni alati  na internetu.  </a:t>
          </a:r>
          <a:endParaRPr lang="hr-HR" sz="2000" dirty="0"/>
        </a:p>
      </dgm:t>
    </dgm:pt>
    <dgm:pt modelId="{6771C768-271D-4C39-B760-52D162A77658}" type="parTrans" cxnId="{F758CEEF-4931-4CAD-9B23-6B3CEA745CE7}">
      <dgm:prSet/>
      <dgm:spPr/>
      <dgm:t>
        <a:bodyPr/>
        <a:lstStyle/>
        <a:p>
          <a:endParaRPr lang="hr-HR" sz="2000"/>
        </a:p>
      </dgm:t>
    </dgm:pt>
    <dgm:pt modelId="{DF77E3B8-DD76-4232-8260-94C05649D623}" type="sibTrans" cxnId="{F758CEEF-4931-4CAD-9B23-6B3CEA745CE7}">
      <dgm:prSet/>
      <dgm:spPr/>
      <dgm:t>
        <a:bodyPr/>
        <a:lstStyle/>
        <a:p>
          <a:endParaRPr lang="hr-HR" sz="2000"/>
        </a:p>
      </dgm:t>
    </dgm:pt>
    <dgm:pt modelId="{B97CFEC7-478D-4971-87C1-56217CFDD9D2}">
      <dgm:prSet custT="1"/>
      <dgm:spPr/>
      <dgm:t>
        <a:bodyPr/>
        <a:lstStyle/>
        <a:p>
          <a:pPr rtl="0"/>
          <a:r>
            <a:rPr lang="hr-HR" sz="2000" dirty="0" smtClean="0"/>
            <a:t>U novije vrijeme na internetu se pojavljuju i sve se više koriste i web 3.0 alati.</a:t>
          </a:r>
          <a:endParaRPr lang="hr-HR" sz="2000" dirty="0"/>
        </a:p>
      </dgm:t>
    </dgm:pt>
    <dgm:pt modelId="{46F53A0C-FC04-46E0-8866-AD6DEA4D107F}" type="parTrans" cxnId="{FD9E901A-55C8-4A79-A866-71ECADF784DA}">
      <dgm:prSet/>
      <dgm:spPr/>
      <dgm:t>
        <a:bodyPr/>
        <a:lstStyle/>
        <a:p>
          <a:endParaRPr lang="hr-HR" sz="2000"/>
        </a:p>
      </dgm:t>
    </dgm:pt>
    <dgm:pt modelId="{87339186-B766-4BD2-8076-96A70973DBE4}" type="sibTrans" cxnId="{FD9E901A-55C8-4A79-A866-71ECADF784DA}">
      <dgm:prSet/>
      <dgm:spPr/>
      <dgm:t>
        <a:bodyPr/>
        <a:lstStyle/>
        <a:p>
          <a:endParaRPr lang="hr-HR" sz="2000"/>
        </a:p>
      </dgm:t>
    </dgm:pt>
    <dgm:pt modelId="{DF6A9A74-0248-4151-AF61-7BB62F110025}">
      <dgm:prSet custT="1"/>
      <dgm:spPr/>
      <dgm:t>
        <a:bodyPr/>
        <a:lstStyle/>
        <a:p>
          <a:pPr rtl="0"/>
          <a:r>
            <a:rPr lang="hr-HR" sz="2000" dirty="0" smtClean="0"/>
            <a:t>Tvorci izraza </a:t>
          </a:r>
          <a:r>
            <a:rPr lang="hr-HR" sz="2000" b="1" dirty="0" smtClean="0"/>
            <a:t>web 2.0</a:t>
          </a:r>
          <a:r>
            <a:rPr lang="hr-HR" sz="2000" dirty="0" smtClean="0"/>
            <a:t> su Tim O'</a:t>
          </a:r>
          <a:r>
            <a:rPr lang="hr-HR" sz="2000" dirty="0" err="1" smtClean="0"/>
            <a:t>Reillyi</a:t>
          </a:r>
          <a:r>
            <a:rPr lang="hr-HR" sz="2000" dirty="0" smtClean="0"/>
            <a:t> Dale </a:t>
          </a:r>
          <a:r>
            <a:rPr lang="hr-HR" sz="2000" dirty="0" err="1" smtClean="0"/>
            <a:t>Dougherty</a:t>
          </a:r>
          <a:r>
            <a:rPr lang="hr-HR" sz="2000" dirty="0" smtClean="0"/>
            <a:t>. </a:t>
          </a:r>
          <a:endParaRPr lang="hr-HR" sz="2000" dirty="0"/>
        </a:p>
      </dgm:t>
    </dgm:pt>
    <dgm:pt modelId="{B7241517-61C5-4720-A2D2-9ACE542BBED7}" type="parTrans" cxnId="{DAC4D013-CF1A-430D-AE58-37E8AD558574}">
      <dgm:prSet/>
      <dgm:spPr/>
      <dgm:t>
        <a:bodyPr/>
        <a:lstStyle/>
        <a:p>
          <a:endParaRPr lang="hr-HR" sz="2000"/>
        </a:p>
      </dgm:t>
    </dgm:pt>
    <dgm:pt modelId="{39100C24-36C2-493E-BE54-EB46910E34C9}" type="sibTrans" cxnId="{DAC4D013-CF1A-430D-AE58-37E8AD558574}">
      <dgm:prSet/>
      <dgm:spPr/>
      <dgm:t>
        <a:bodyPr/>
        <a:lstStyle/>
        <a:p>
          <a:endParaRPr lang="hr-HR" sz="2000"/>
        </a:p>
      </dgm:t>
    </dgm:pt>
    <dgm:pt modelId="{214CF90D-213C-4D78-85F3-43A45528E9FC}">
      <dgm:prSet custT="1"/>
      <dgm:spPr/>
      <dgm:t>
        <a:bodyPr/>
        <a:lstStyle/>
        <a:p>
          <a:pPr rtl="0"/>
          <a:r>
            <a:rPr lang="hr-HR" sz="2000" dirty="0" smtClean="0"/>
            <a:t>On se počeo koristiti 2004. god</a:t>
          </a:r>
          <a:endParaRPr lang="hr-HR" sz="2000" dirty="0"/>
        </a:p>
      </dgm:t>
    </dgm:pt>
    <dgm:pt modelId="{E6792508-8B02-4E83-860C-91CD0C17A513}" type="parTrans" cxnId="{729A926A-4786-4294-A6BB-DC388CBF9C10}">
      <dgm:prSet/>
      <dgm:spPr/>
      <dgm:t>
        <a:bodyPr/>
        <a:lstStyle/>
        <a:p>
          <a:endParaRPr lang="hr-HR" sz="2000"/>
        </a:p>
      </dgm:t>
    </dgm:pt>
    <dgm:pt modelId="{533D3EDA-B53D-489A-8046-2C3B2FAF80F4}" type="sibTrans" cxnId="{729A926A-4786-4294-A6BB-DC388CBF9C10}">
      <dgm:prSet/>
      <dgm:spPr/>
      <dgm:t>
        <a:bodyPr/>
        <a:lstStyle/>
        <a:p>
          <a:endParaRPr lang="hr-HR" sz="2000"/>
        </a:p>
      </dgm:t>
    </dgm:pt>
    <dgm:pt modelId="{A6D5DC02-F379-4A1B-B6D5-C75C80A41977}" type="pres">
      <dgm:prSet presAssocID="{8BBCC7B2-B18F-48D1-A20C-576417593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7D55042-2F17-4096-AB59-E7843E1DE038}" type="pres">
      <dgm:prSet presAssocID="{434CDA9E-C190-4D53-8766-3E674B309AB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F53F23-8790-4981-BDBD-7554A532FE19}" type="pres">
      <dgm:prSet presAssocID="{434CDA9E-C190-4D53-8766-3E674B309AB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563072-8361-4BA8-A9E1-40A54353D749}" type="pres">
      <dgm:prSet presAssocID="{088CD44B-BEFC-44D5-99AF-F6FFBE8B881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57113A-E976-4039-A568-FE0DE5A192DB}" type="pres">
      <dgm:prSet presAssocID="{9EC3690E-8EB2-4EEC-9BB2-8376EA938833}" presName="spacer" presStyleCnt="0"/>
      <dgm:spPr/>
    </dgm:pt>
    <dgm:pt modelId="{9EA3F35C-82C7-4A52-A3C8-F0810CD86005}" type="pres">
      <dgm:prSet presAssocID="{900A1F77-535D-4C90-A133-582592F5ECE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F92394-6548-443A-BFAE-F108D4B9DEBD}" type="pres">
      <dgm:prSet presAssocID="{CD87FDDD-A2F0-444D-B387-EEF0E3F1A9A1}" presName="spacer" presStyleCnt="0"/>
      <dgm:spPr/>
    </dgm:pt>
    <dgm:pt modelId="{6B696F62-6536-4546-BBF3-D0F46843815D}" type="pres">
      <dgm:prSet presAssocID="{D9BEDA3F-81B0-4BC3-B862-B1642724DEA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5B2DC4-40D5-4089-914F-0C09E743DBAD}" type="pres">
      <dgm:prSet presAssocID="{DF77E3B8-DD76-4232-8260-94C05649D623}" presName="spacer" presStyleCnt="0"/>
      <dgm:spPr/>
    </dgm:pt>
    <dgm:pt modelId="{E5EBBA62-2E98-4950-8870-038F6779620C}" type="pres">
      <dgm:prSet presAssocID="{B97CFEC7-478D-4971-87C1-56217CFDD9D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87E820-6E87-4EA2-9B77-1FA328861D77}" type="pres">
      <dgm:prSet presAssocID="{87339186-B766-4BD2-8076-96A70973DBE4}" presName="spacer" presStyleCnt="0"/>
      <dgm:spPr/>
    </dgm:pt>
    <dgm:pt modelId="{D7CACCF4-C5B0-454B-824A-BE7F8796E789}" type="pres">
      <dgm:prSet presAssocID="{DF6A9A74-0248-4151-AF61-7BB62F11002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8BC8FB-8CED-415C-8B31-5DE708EAC21F}" type="pres">
      <dgm:prSet presAssocID="{39100C24-36C2-493E-BE54-EB46910E34C9}" presName="spacer" presStyleCnt="0"/>
      <dgm:spPr/>
    </dgm:pt>
    <dgm:pt modelId="{1431DF81-8E5B-4D1C-936A-82BD711DC943}" type="pres">
      <dgm:prSet presAssocID="{214CF90D-213C-4D78-85F3-43A45528E9F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621E53-8C84-451A-90BC-C559666247C8}" type="presOf" srcId="{3693B83E-8565-4F2C-9F8E-4DD3F0B393DB}" destId="{D5F53F23-8790-4981-BDBD-7554A532FE19}" srcOrd="0" destOrd="1" presId="urn:microsoft.com/office/officeart/2005/8/layout/vList2"/>
    <dgm:cxn modelId="{78329FB9-D322-4026-84FF-339C1B0B8AA4}" type="presOf" srcId="{900A1F77-535D-4C90-A133-582592F5ECEE}" destId="{9EA3F35C-82C7-4A52-A3C8-F0810CD86005}" srcOrd="0" destOrd="0" presId="urn:microsoft.com/office/officeart/2005/8/layout/vList2"/>
    <dgm:cxn modelId="{F758CEEF-4931-4CAD-9B23-6B3CEA745CE7}" srcId="{8BBCC7B2-B18F-48D1-A20C-576417593EFF}" destId="{D9BEDA3F-81B0-4BC3-B862-B1642724DEAD}" srcOrd="3" destOrd="0" parTransId="{6771C768-271D-4C39-B760-52D162A77658}" sibTransId="{DF77E3B8-DD76-4232-8260-94C05649D623}"/>
    <dgm:cxn modelId="{2AEFBE15-4EE2-4656-B836-B725A8970F42}" type="presOf" srcId="{761937D5-417F-449C-8854-DDD8AA0D9940}" destId="{D5F53F23-8790-4981-BDBD-7554A532FE19}" srcOrd="0" destOrd="2" presId="urn:microsoft.com/office/officeart/2005/8/layout/vList2"/>
    <dgm:cxn modelId="{46F87B00-BB1B-401C-97AC-2A57CEF49FD3}" srcId="{434CDA9E-C190-4D53-8766-3E674B309AB1}" destId="{761937D5-417F-449C-8854-DDD8AA0D9940}" srcOrd="2" destOrd="0" parTransId="{7B672557-50CC-49A5-AC51-5310496E54A5}" sibTransId="{12BA55B4-2521-4A78-A1F7-743111F892CC}"/>
    <dgm:cxn modelId="{2B5E7B59-C59A-4CFE-9854-6E7D0C3DE5FE}" type="presOf" srcId="{C3B89257-E825-4D2F-A2CD-53836DB6B558}" destId="{D5F53F23-8790-4981-BDBD-7554A532FE19}" srcOrd="0" destOrd="0" presId="urn:microsoft.com/office/officeart/2005/8/layout/vList2"/>
    <dgm:cxn modelId="{729A926A-4786-4294-A6BB-DC388CBF9C10}" srcId="{8BBCC7B2-B18F-48D1-A20C-576417593EFF}" destId="{214CF90D-213C-4D78-85F3-43A45528E9FC}" srcOrd="6" destOrd="0" parTransId="{E6792508-8B02-4E83-860C-91CD0C17A513}" sibTransId="{533D3EDA-B53D-489A-8046-2C3B2FAF80F4}"/>
    <dgm:cxn modelId="{DAC4D013-CF1A-430D-AE58-37E8AD558574}" srcId="{8BBCC7B2-B18F-48D1-A20C-576417593EFF}" destId="{DF6A9A74-0248-4151-AF61-7BB62F110025}" srcOrd="5" destOrd="0" parTransId="{B7241517-61C5-4720-A2D2-9ACE542BBED7}" sibTransId="{39100C24-36C2-493E-BE54-EB46910E34C9}"/>
    <dgm:cxn modelId="{83F82CBF-F6EC-4FFD-8AE1-85C575DB6E4A}" srcId="{434CDA9E-C190-4D53-8766-3E674B309AB1}" destId="{C3B89257-E825-4D2F-A2CD-53836DB6B558}" srcOrd="0" destOrd="0" parTransId="{CFF63196-DF81-4AC9-8995-81A38C632070}" sibTransId="{527AFAC7-7BC9-44B8-8E36-59F7629133C2}"/>
    <dgm:cxn modelId="{C820DED4-90FC-4F9B-B811-C48D810C1571}" type="presOf" srcId="{D9BEDA3F-81B0-4BC3-B862-B1642724DEAD}" destId="{6B696F62-6536-4546-BBF3-D0F46843815D}" srcOrd="0" destOrd="0" presId="urn:microsoft.com/office/officeart/2005/8/layout/vList2"/>
    <dgm:cxn modelId="{76DFC967-86CC-4AB8-B7BA-5D589B942E47}" srcId="{8BBCC7B2-B18F-48D1-A20C-576417593EFF}" destId="{900A1F77-535D-4C90-A133-582592F5ECEE}" srcOrd="2" destOrd="0" parTransId="{712864A4-6BB3-466B-BDEA-067DCE7DB8CB}" sibTransId="{CD87FDDD-A2F0-444D-B387-EEF0E3F1A9A1}"/>
    <dgm:cxn modelId="{873C4596-F69A-4636-A75E-CA229ED7DACC}" type="presOf" srcId="{214CF90D-213C-4D78-85F3-43A45528E9FC}" destId="{1431DF81-8E5B-4D1C-936A-82BD711DC943}" srcOrd="0" destOrd="0" presId="urn:microsoft.com/office/officeart/2005/8/layout/vList2"/>
    <dgm:cxn modelId="{A00B6F83-949C-41FB-AC2A-EA6459381CD6}" type="presOf" srcId="{088CD44B-BEFC-44D5-99AF-F6FFBE8B8814}" destId="{CF563072-8361-4BA8-A9E1-40A54353D749}" srcOrd="0" destOrd="0" presId="urn:microsoft.com/office/officeart/2005/8/layout/vList2"/>
    <dgm:cxn modelId="{5818335C-E3AB-46E4-95E1-DF496DAAB5E1}" srcId="{434CDA9E-C190-4D53-8766-3E674B309AB1}" destId="{3693B83E-8565-4F2C-9F8E-4DD3F0B393DB}" srcOrd="1" destOrd="0" parTransId="{4090388C-2217-4480-A05C-B28ADE38B473}" sibTransId="{6BC822DB-9A04-4C59-B671-8BE8E9D3A40C}"/>
    <dgm:cxn modelId="{F1278B8F-2A69-4DAB-B854-5441BA749A4C}" type="presOf" srcId="{434CDA9E-C190-4D53-8766-3E674B309AB1}" destId="{57D55042-2F17-4096-AB59-E7843E1DE038}" srcOrd="0" destOrd="0" presId="urn:microsoft.com/office/officeart/2005/8/layout/vList2"/>
    <dgm:cxn modelId="{2B4920A7-8467-4619-9DF6-29FCCC731CEB}" srcId="{8BBCC7B2-B18F-48D1-A20C-576417593EFF}" destId="{434CDA9E-C190-4D53-8766-3E674B309AB1}" srcOrd="0" destOrd="0" parTransId="{F6917815-D6D5-41D5-8B42-1CA601EB83FB}" sibTransId="{EEF855EE-500A-44AA-8639-D2B7EC83D1A0}"/>
    <dgm:cxn modelId="{A2D2945A-5D11-4E3C-B066-6BDA8C1E0A88}" type="presOf" srcId="{8BBCC7B2-B18F-48D1-A20C-576417593EFF}" destId="{A6D5DC02-F379-4A1B-B6D5-C75C80A41977}" srcOrd="0" destOrd="0" presId="urn:microsoft.com/office/officeart/2005/8/layout/vList2"/>
    <dgm:cxn modelId="{95A1C66C-A0EA-4DC5-9CEF-779BB9828C56}" type="presOf" srcId="{B97CFEC7-478D-4971-87C1-56217CFDD9D2}" destId="{E5EBBA62-2E98-4950-8870-038F6779620C}" srcOrd="0" destOrd="0" presId="urn:microsoft.com/office/officeart/2005/8/layout/vList2"/>
    <dgm:cxn modelId="{CEEF2CC5-6C5E-4484-A33C-0FAD9F301261}" type="presOf" srcId="{2F23B02E-606B-429D-B361-FDC5B9AD8AEE}" destId="{D5F53F23-8790-4981-BDBD-7554A532FE19}" srcOrd="0" destOrd="3" presId="urn:microsoft.com/office/officeart/2005/8/layout/vList2"/>
    <dgm:cxn modelId="{FD9E901A-55C8-4A79-A866-71ECADF784DA}" srcId="{8BBCC7B2-B18F-48D1-A20C-576417593EFF}" destId="{B97CFEC7-478D-4971-87C1-56217CFDD9D2}" srcOrd="4" destOrd="0" parTransId="{46F53A0C-FC04-46E0-8866-AD6DEA4D107F}" sibTransId="{87339186-B766-4BD2-8076-96A70973DBE4}"/>
    <dgm:cxn modelId="{948828BF-0E88-42EF-AFC2-EC1137D21EC6}" srcId="{434CDA9E-C190-4D53-8766-3E674B309AB1}" destId="{2F23B02E-606B-429D-B361-FDC5B9AD8AEE}" srcOrd="3" destOrd="0" parTransId="{025A005B-FC4E-4758-B09E-0B628D962410}" sibTransId="{4DBDB1D8-A97B-4159-9CA6-EA9A1B2EEEA5}"/>
    <dgm:cxn modelId="{C1DC1C08-DA48-46EB-AFBC-B3BF5410867B}" type="presOf" srcId="{DF6A9A74-0248-4151-AF61-7BB62F110025}" destId="{D7CACCF4-C5B0-454B-824A-BE7F8796E789}" srcOrd="0" destOrd="0" presId="urn:microsoft.com/office/officeart/2005/8/layout/vList2"/>
    <dgm:cxn modelId="{D2C1CC90-2C6B-4AC6-AEF8-F197FDD55E8F}" srcId="{8BBCC7B2-B18F-48D1-A20C-576417593EFF}" destId="{088CD44B-BEFC-44D5-99AF-F6FFBE8B8814}" srcOrd="1" destOrd="0" parTransId="{4A2E47FC-8D62-401A-BA01-E92BC8C37264}" sibTransId="{9EC3690E-8EB2-4EEC-9BB2-8376EA938833}"/>
    <dgm:cxn modelId="{10CF68D6-2230-41C8-85DF-909BA2ADBF78}" type="presParOf" srcId="{A6D5DC02-F379-4A1B-B6D5-C75C80A41977}" destId="{57D55042-2F17-4096-AB59-E7843E1DE038}" srcOrd="0" destOrd="0" presId="urn:microsoft.com/office/officeart/2005/8/layout/vList2"/>
    <dgm:cxn modelId="{6C18ED80-8D6A-46F6-B8A4-95ED63FAAAED}" type="presParOf" srcId="{A6D5DC02-F379-4A1B-B6D5-C75C80A41977}" destId="{D5F53F23-8790-4981-BDBD-7554A532FE19}" srcOrd="1" destOrd="0" presId="urn:microsoft.com/office/officeart/2005/8/layout/vList2"/>
    <dgm:cxn modelId="{8C3E19B6-08A0-4B23-AC0A-72E7E504D20B}" type="presParOf" srcId="{A6D5DC02-F379-4A1B-B6D5-C75C80A41977}" destId="{CF563072-8361-4BA8-A9E1-40A54353D749}" srcOrd="2" destOrd="0" presId="urn:microsoft.com/office/officeart/2005/8/layout/vList2"/>
    <dgm:cxn modelId="{9996A58E-E931-4A4D-8586-DF14375B795C}" type="presParOf" srcId="{A6D5DC02-F379-4A1B-B6D5-C75C80A41977}" destId="{5A57113A-E976-4039-A568-FE0DE5A192DB}" srcOrd="3" destOrd="0" presId="urn:microsoft.com/office/officeart/2005/8/layout/vList2"/>
    <dgm:cxn modelId="{F4F7EA9D-3F0C-4BA0-A88A-ECA2F19308D7}" type="presParOf" srcId="{A6D5DC02-F379-4A1B-B6D5-C75C80A41977}" destId="{9EA3F35C-82C7-4A52-A3C8-F0810CD86005}" srcOrd="4" destOrd="0" presId="urn:microsoft.com/office/officeart/2005/8/layout/vList2"/>
    <dgm:cxn modelId="{35933B81-E47C-4C62-BAE3-A50FF265B37F}" type="presParOf" srcId="{A6D5DC02-F379-4A1B-B6D5-C75C80A41977}" destId="{83F92394-6548-443A-BFAE-F108D4B9DEBD}" srcOrd="5" destOrd="0" presId="urn:microsoft.com/office/officeart/2005/8/layout/vList2"/>
    <dgm:cxn modelId="{3DD10EA4-9AA6-4768-B41D-099BA7190563}" type="presParOf" srcId="{A6D5DC02-F379-4A1B-B6D5-C75C80A41977}" destId="{6B696F62-6536-4546-BBF3-D0F46843815D}" srcOrd="6" destOrd="0" presId="urn:microsoft.com/office/officeart/2005/8/layout/vList2"/>
    <dgm:cxn modelId="{F15731D8-AC50-421B-A63B-DA7CC16CDA94}" type="presParOf" srcId="{A6D5DC02-F379-4A1B-B6D5-C75C80A41977}" destId="{9D5B2DC4-40D5-4089-914F-0C09E743DBAD}" srcOrd="7" destOrd="0" presId="urn:microsoft.com/office/officeart/2005/8/layout/vList2"/>
    <dgm:cxn modelId="{0A8D17B3-C963-469C-A7E1-C20D02EA4A93}" type="presParOf" srcId="{A6D5DC02-F379-4A1B-B6D5-C75C80A41977}" destId="{E5EBBA62-2E98-4950-8870-038F6779620C}" srcOrd="8" destOrd="0" presId="urn:microsoft.com/office/officeart/2005/8/layout/vList2"/>
    <dgm:cxn modelId="{3EFC26EA-BDEC-4D86-BE1E-54D4CF5E6C1B}" type="presParOf" srcId="{A6D5DC02-F379-4A1B-B6D5-C75C80A41977}" destId="{3F87E820-6E87-4EA2-9B77-1FA328861D77}" srcOrd="9" destOrd="0" presId="urn:microsoft.com/office/officeart/2005/8/layout/vList2"/>
    <dgm:cxn modelId="{8A96B592-8D88-4C64-876E-7C9CF4F4A641}" type="presParOf" srcId="{A6D5DC02-F379-4A1B-B6D5-C75C80A41977}" destId="{D7CACCF4-C5B0-454B-824A-BE7F8796E789}" srcOrd="10" destOrd="0" presId="urn:microsoft.com/office/officeart/2005/8/layout/vList2"/>
    <dgm:cxn modelId="{C17108D1-0733-4F25-AE5B-FF6A0B63D775}" type="presParOf" srcId="{A6D5DC02-F379-4A1B-B6D5-C75C80A41977}" destId="{AF8BC8FB-8CED-415C-8B31-5DE708EAC21F}" srcOrd="11" destOrd="0" presId="urn:microsoft.com/office/officeart/2005/8/layout/vList2"/>
    <dgm:cxn modelId="{387E6E4A-80BE-40E3-B898-2F7711DCE476}" type="presParOf" srcId="{A6D5DC02-F379-4A1B-B6D5-C75C80A41977}" destId="{1431DF81-8E5B-4D1C-936A-82BD711DC94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4B45F-B8A5-40CF-B671-46CA8BCC900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BE3799F-DE48-4B73-BAF0-C6F4244C5349}">
      <dgm:prSet custT="1"/>
      <dgm:spPr/>
      <dgm:t>
        <a:bodyPr/>
        <a:lstStyle/>
        <a:p>
          <a:pPr rtl="0"/>
          <a:r>
            <a:rPr lang="hr-HR" sz="1800" dirty="0" smtClean="0"/>
            <a:t>Web 2.0 alate</a:t>
          </a:r>
          <a:r>
            <a:rPr lang="hr-HR" sz="1600" dirty="0" smtClean="0"/>
            <a:t>, a samim time i usluge možemo prema namjeni podijeliti u različite kategorije: </a:t>
          </a:r>
          <a:endParaRPr lang="hr-HR" sz="1600" dirty="0"/>
        </a:p>
      </dgm:t>
    </dgm:pt>
    <dgm:pt modelId="{A25AD12B-3C55-4BFE-BA0D-FEE415380345}" type="parTrans" cxnId="{91CA0336-85DB-4626-AE45-F7508574CAC1}">
      <dgm:prSet/>
      <dgm:spPr/>
      <dgm:t>
        <a:bodyPr/>
        <a:lstStyle/>
        <a:p>
          <a:endParaRPr lang="hr-HR" sz="1600"/>
        </a:p>
      </dgm:t>
    </dgm:pt>
    <dgm:pt modelId="{22A12908-7F4E-4131-893D-76F4E1061AD0}" type="sibTrans" cxnId="{91CA0336-85DB-4626-AE45-F7508574CAC1}">
      <dgm:prSet/>
      <dgm:spPr/>
      <dgm:t>
        <a:bodyPr/>
        <a:lstStyle/>
        <a:p>
          <a:endParaRPr lang="hr-HR" sz="1600"/>
        </a:p>
      </dgm:t>
    </dgm:pt>
    <dgm:pt modelId="{F9CD3817-40EB-42F3-B420-9918C5C52F0C}">
      <dgm:prSet custT="1"/>
      <dgm:spPr/>
      <dgm:t>
        <a:bodyPr/>
        <a:lstStyle/>
        <a:p>
          <a:pPr rtl="0"/>
          <a:r>
            <a:rPr lang="hr-HR" sz="1600" dirty="0" smtClean="0"/>
            <a:t>dijeljenje fotografija (</a:t>
          </a:r>
          <a:r>
            <a:rPr lang="hr-HR" sz="1600" b="1" dirty="0" err="1" smtClean="0"/>
            <a:t>Flickr</a:t>
          </a:r>
          <a:r>
            <a:rPr lang="hr-HR" sz="1600" dirty="0" smtClean="0"/>
            <a:t>), web stranica, omiljene stranice (</a:t>
          </a:r>
          <a:r>
            <a:rPr lang="hr-HR" sz="1600" b="1" dirty="0" smtClean="0"/>
            <a:t>Del.ici.ous</a:t>
          </a:r>
          <a:r>
            <a:rPr lang="hr-HR" sz="1600" dirty="0" smtClean="0"/>
            <a:t>) </a:t>
          </a:r>
          <a:endParaRPr lang="hr-HR" sz="1600" dirty="0"/>
        </a:p>
      </dgm:t>
    </dgm:pt>
    <dgm:pt modelId="{0C0DACE8-FC80-4160-A6E8-8B68A47480DC}" type="parTrans" cxnId="{E2AA862E-47E4-4FA3-966E-1F9EFB6CFE06}">
      <dgm:prSet/>
      <dgm:spPr/>
      <dgm:t>
        <a:bodyPr/>
        <a:lstStyle/>
        <a:p>
          <a:endParaRPr lang="hr-HR" sz="1600"/>
        </a:p>
      </dgm:t>
    </dgm:pt>
    <dgm:pt modelId="{003BAB7D-05BB-49C1-87F9-2DE7FA33DD2F}" type="sibTrans" cxnId="{E2AA862E-47E4-4FA3-966E-1F9EFB6CFE06}">
      <dgm:prSet/>
      <dgm:spPr/>
      <dgm:t>
        <a:bodyPr/>
        <a:lstStyle/>
        <a:p>
          <a:endParaRPr lang="hr-HR" sz="1600"/>
        </a:p>
      </dgm:t>
    </dgm:pt>
    <dgm:pt modelId="{87888681-C3E9-4A5B-8F84-C805236D8E44}">
      <dgm:prSet custT="1"/>
      <dgm:spPr/>
      <dgm:t>
        <a:bodyPr/>
        <a:lstStyle/>
        <a:p>
          <a:pPr rtl="0"/>
          <a:r>
            <a:rPr lang="hr-HR" sz="1600" dirty="0" smtClean="0"/>
            <a:t>suradnju na izradi dokumenata (</a:t>
          </a:r>
          <a:r>
            <a:rPr lang="hr-HR" sz="1600" b="1" dirty="0" err="1" smtClean="0"/>
            <a:t>Wiki</a:t>
          </a:r>
          <a:r>
            <a:rPr lang="hr-HR" sz="1600" dirty="0" smtClean="0"/>
            <a:t>), proračunskih tablica i web stranica </a:t>
          </a:r>
          <a:endParaRPr lang="hr-HR" sz="1600" dirty="0"/>
        </a:p>
      </dgm:t>
    </dgm:pt>
    <dgm:pt modelId="{0B6C84E1-C9A5-4ACC-A6E6-BE6F2717DDBB}" type="parTrans" cxnId="{2C4272F2-A630-4EF6-A307-1073CAE9C2DE}">
      <dgm:prSet/>
      <dgm:spPr/>
      <dgm:t>
        <a:bodyPr/>
        <a:lstStyle/>
        <a:p>
          <a:endParaRPr lang="hr-HR" sz="1600"/>
        </a:p>
      </dgm:t>
    </dgm:pt>
    <dgm:pt modelId="{0E226CD1-A59D-4FBA-86AD-8817AD7F1CE5}" type="sibTrans" cxnId="{2C4272F2-A630-4EF6-A307-1073CAE9C2DE}">
      <dgm:prSet/>
      <dgm:spPr/>
      <dgm:t>
        <a:bodyPr/>
        <a:lstStyle/>
        <a:p>
          <a:endParaRPr lang="hr-HR" sz="1600"/>
        </a:p>
      </dgm:t>
    </dgm:pt>
    <dgm:pt modelId="{A2026F5B-5A0F-46EB-86E1-ABBC2A71C754}">
      <dgm:prSet custT="1"/>
      <dgm:spPr/>
      <dgm:t>
        <a:bodyPr/>
        <a:lstStyle/>
        <a:p>
          <a:pPr rtl="0"/>
          <a:r>
            <a:rPr lang="hr-HR" sz="1600" dirty="0" smtClean="0"/>
            <a:t>mrežne zajednice (</a:t>
          </a:r>
          <a:r>
            <a:rPr lang="hr-HR" sz="1600" b="1" dirty="0" err="1" smtClean="0"/>
            <a:t>Facebook</a:t>
          </a:r>
          <a:r>
            <a:rPr lang="hr-HR" sz="1600" b="1" dirty="0" smtClean="0"/>
            <a:t>, </a:t>
          </a:r>
          <a:r>
            <a:rPr lang="hr-HR" sz="1600" b="1" dirty="0" err="1" smtClean="0"/>
            <a:t>MySpace</a:t>
          </a:r>
          <a:r>
            <a:rPr lang="hr-HR" sz="1600" b="1" dirty="0" smtClean="0"/>
            <a:t>, </a:t>
          </a:r>
          <a:r>
            <a:rPr lang="hr-HR" sz="1600" b="1" dirty="0" err="1" smtClean="0"/>
            <a:t>Twitter</a:t>
          </a:r>
          <a:r>
            <a:rPr lang="hr-HR" sz="1600" b="1" dirty="0" smtClean="0"/>
            <a:t>, </a:t>
          </a:r>
          <a:r>
            <a:rPr lang="hr-HR" sz="1600" b="1" dirty="0" err="1" smtClean="0"/>
            <a:t>LinkedIn</a:t>
          </a:r>
          <a:r>
            <a:rPr lang="hr-HR" sz="1600" dirty="0" smtClean="0"/>
            <a:t>)</a:t>
          </a:r>
          <a:endParaRPr lang="hr-HR" sz="1600" dirty="0"/>
        </a:p>
      </dgm:t>
    </dgm:pt>
    <dgm:pt modelId="{8346D0D2-363D-4A14-9158-90C003020EFF}" type="parTrans" cxnId="{901CCA3C-E3D4-4C69-AEE6-6B2300895085}">
      <dgm:prSet/>
      <dgm:spPr/>
      <dgm:t>
        <a:bodyPr/>
        <a:lstStyle/>
        <a:p>
          <a:endParaRPr lang="hr-HR" sz="1600"/>
        </a:p>
      </dgm:t>
    </dgm:pt>
    <dgm:pt modelId="{50960264-82EE-429E-9B47-0612F485CEA4}" type="sibTrans" cxnId="{901CCA3C-E3D4-4C69-AEE6-6B2300895085}">
      <dgm:prSet/>
      <dgm:spPr/>
      <dgm:t>
        <a:bodyPr/>
        <a:lstStyle/>
        <a:p>
          <a:endParaRPr lang="hr-HR" sz="1600"/>
        </a:p>
      </dgm:t>
    </dgm:pt>
    <dgm:pt modelId="{EFDEC8AB-5C52-4264-98E6-D2C9E7617719}">
      <dgm:prSet custT="1"/>
      <dgm:spPr/>
      <dgm:t>
        <a:bodyPr/>
        <a:lstStyle/>
        <a:p>
          <a:pPr rtl="0"/>
          <a:r>
            <a:rPr lang="hr-HR" sz="1600" dirty="0" smtClean="0"/>
            <a:t>multimediju: </a:t>
          </a:r>
          <a:r>
            <a:rPr lang="hr-HR" sz="1600" dirty="0" err="1" smtClean="0"/>
            <a:t>podcastovi</a:t>
          </a:r>
          <a:r>
            <a:rPr lang="hr-HR" sz="1600" dirty="0" smtClean="0"/>
            <a:t>, </a:t>
          </a:r>
          <a:r>
            <a:rPr lang="hr-HR" sz="1600" dirty="0" err="1" smtClean="0"/>
            <a:t>streaming</a:t>
          </a:r>
          <a:r>
            <a:rPr lang="hr-HR" sz="1600" dirty="0" smtClean="0"/>
            <a:t>, dijeljenje videa (</a:t>
          </a:r>
          <a:r>
            <a:rPr lang="hr-HR" sz="1600" b="1" dirty="0" err="1" smtClean="0"/>
            <a:t>Youtube</a:t>
          </a:r>
          <a:r>
            <a:rPr lang="hr-HR" sz="1600" dirty="0" smtClean="0"/>
            <a:t>), izrada i publiciranje filmova </a:t>
          </a:r>
          <a:endParaRPr lang="hr-HR" sz="1600" dirty="0"/>
        </a:p>
      </dgm:t>
    </dgm:pt>
    <dgm:pt modelId="{9A94A4AC-3659-4E46-A82F-042CE51F344A}" type="parTrans" cxnId="{9962DFE9-33EA-4E30-B0F3-211545F03ADD}">
      <dgm:prSet/>
      <dgm:spPr/>
      <dgm:t>
        <a:bodyPr/>
        <a:lstStyle/>
        <a:p>
          <a:endParaRPr lang="hr-HR" sz="1600"/>
        </a:p>
      </dgm:t>
    </dgm:pt>
    <dgm:pt modelId="{205BC129-4395-4624-9363-9AAE4045D992}" type="sibTrans" cxnId="{9962DFE9-33EA-4E30-B0F3-211545F03ADD}">
      <dgm:prSet/>
      <dgm:spPr/>
      <dgm:t>
        <a:bodyPr/>
        <a:lstStyle/>
        <a:p>
          <a:endParaRPr lang="hr-HR" sz="1600"/>
        </a:p>
      </dgm:t>
    </dgm:pt>
    <dgm:pt modelId="{2ABC6420-1BF1-4ED2-B8CC-D4D0F5C06559}">
      <dgm:prSet custT="1"/>
      <dgm:spPr/>
      <dgm:t>
        <a:bodyPr/>
        <a:lstStyle/>
        <a:p>
          <a:pPr rtl="0"/>
          <a:r>
            <a:rPr lang="hr-HR" sz="1600" dirty="0" smtClean="0"/>
            <a:t>upravljanje projektima, korisničkim računima, obiteljskim proračunom</a:t>
          </a:r>
          <a:endParaRPr lang="hr-HR" sz="1600" dirty="0"/>
        </a:p>
      </dgm:t>
    </dgm:pt>
    <dgm:pt modelId="{B54A7351-9611-48EB-BE6E-A558FEC89576}" type="parTrans" cxnId="{E2AFA612-41BD-4683-A768-E4F9BA40F5BA}">
      <dgm:prSet/>
      <dgm:spPr/>
      <dgm:t>
        <a:bodyPr/>
        <a:lstStyle/>
        <a:p>
          <a:endParaRPr lang="hr-HR" sz="1600"/>
        </a:p>
      </dgm:t>
    </dgm:pt>
    <dgm:pt modelId="{777C8730-EFDE-4647-8C0B-03EF28E2C112}" type="sibTrans" cxnId="{E2AFA612-41BD-4683-A768-E4F9BA40F5BA}">
      <dgm:prSet/>
      <dgm:spPr/>
      <dgm:t>
        <a:bodyPr/>
        <a:lstStyle/>
        <a:p>
          <a:endParaRPr lang="hr-HR" sz="1600"/>
        </a:p>
      </dgm:t>
    </dgm:pt>
    <dgm:pt modelId="{526366F2-AC27-4C8C-9ABB-B4EC4C76CA2E}">
      <dgm:prSet custT="1"/>
      <dgm:spPr/>
      <dgm:t>
        <a:bodyPr/>
        <a:lstStyle/>
        <a:p>
          <a:pPr rtl="0"/>
          <a:r>
            <a:rPr lang="hr-HR" sz="1600" dirty="0" smtClean="0"/>
            <a:t>prikupljanje i arhiviranje </a:t>
          </a:r>
          <a:r>
            <a:rPr lang="hr-HR" sz="1600" dirty="0" err="1" smtClean="0"/>
            <a:t>online</a:t>
          </a:r>
          <a:r>
            <a:rPr lang="hr-HR" sz="1600" dirty="0" smtClean="0"/>
            <a:t> materijala </a:t>
          </a:r>
          <a:endParaRPr lang="hr-HR" sz="1600" dirty="0"/>
        </a:p>
      </dgm:t>
    </dgm:pt>
    <dgm:pt modelId="{65C37C0C-BFBB-42B2-8827-D1455A49CFEA}" type="parTrans" cxnId="{44E411F2-B7ED-4668-8E31-EA87ECB78F33}">
      <dgm:prSet/>
      <dgm:spPr/>
      <dgm:t>
        <a:bodyPr/>
        <a:lstStyle/>
        <a:p>
          <a:endParaRPr lang="hr-HR" sz="1600"/>
        </a:p>
      </dgm:t>
    </dgm:pt>
    <dgm:pt modelId="{4AD041E9-FD63-44C6-8CF0-A2737756203E}" type="sibTrans" cxnId="{44E411F2-B7ED-4668-8E31-EA87ECB78F33}">
      <dgm:prSet/>
      <dgm:spPr/>
      <dgm:t>
        <a:bodyPr/>
        <a:lstStyle/>
        <a:p>
          <a:endParaRPr lang="hr-HR" sz="1600"/>
        </a:p>
      </dgm:t>
    </dgm:pt>
    <dgm:pt modelId="{6A116275-2DA8-42B7-A67D-7B4A90C502C6}">
      <dgm:prSet custT="1"/>
      <dgm:spPr/>
      <dgm:t>
        <a:bodyPr/>
        <a:lstStyle/>
        <a:p>
          <a:pPr rtl="0"/>
          <a:r>
            <a:rPr lang="hr-HR" sz="1600" dirty="0" smtClean="0"/>
            <a:t>pretraživanje omiljene glazbe, autora, filmova, knjiga</a:t>
          </a:r>
          <a:endParaRPr lang="hr-HR" sz="1600" dirty="0"/>
        </a:p>
      </dgm:t>
    </dgm:pt>
    <dgm:pt modelId="{C3BACD17-3964-4ADA-8BA4-EB74C3C34076}" type="parTrans" cxnId="{102ABABC-34FA-45E7-8954-CF9F87246898}">
      <dgm:prSet/>
      <dgm:spPr/>
      <dgm:t>
        <a:bodyPr/>
        <a:lstStyle/>
        <a:p>
          <a:endParaRPr lang="hr-HR" sz="1600"/>
        </a:p>
      </dgm:t>
    </dgm:pt>
    <dgm:pt modelId="{A9FBC4EE-CDFD-4726-B554-940BD9C5DD04}" type="sibTrans" cxnId="{102ABABC-34FA-45E7-8954-CF9F87246898}">
      <dgm:prSet/>
      <dgm:spPr/>
      <dgm:t>
        <a:bodyPr/>
        <a:lstStyle/>
        <a:p>
          <a:endParaRPr lang="hr-HR" sz="1600"/>
        </a:p>
      </dgm:t>
    </dgm:pt>
    <dgm:pt modelId="{5484ACB6-9725-4FF6-9EA8-C941B5471F85}">
      <dgm:prSet custT="1"/>
      <dgm:spPr/>
      <dgm:t>
        <a:bodyPr/>
        <a:lstStyle/>
        <a:p>
          <a:pPr rtl="0"/>
          <a:r>
            <a:rPr lang="hr-HR" sz="1600" dirty="0" smtClean="0"/>
            <a:t>upravljanje učenjem (</a:t>
          </a:r>
          <a:r>
            <a:rPr lang="hr-HR" sz="1600" b="1" dirty="0" err="1" smtClean="0"/>
            <a:t>Moodle</a:t>
          </a:r>
          <a:r>
            <a:rPr lang="hr-HR" sz="1600" dirty="0" smtClean="0"/>
            <a:t>)</a:t>
          </a:r>
          <a:endParaRPr lang="hr-HR" sz="1600" dirty="0"/>
        </a:p>
      </dgm:t>
    </dgm:pt>
    <dgm:pt modelId="{4C61D72E-0CB8-43A4-A25D-3F95FF8001D6}" type="parTrans" cxnId="{9E1A5161-1A54-4844-B059-420104819020}">
      <dgm:prSet/>
      <dgm:spPr/>
      <dgm:t>
        <a:bodyPr/>
        <a:lstStyle/>
        <a:p>
          <a:endParaRPr lang="hr-HR" sz="1600"/>
        </a:p>
      </dgm:t>
    </dgm:pt>
    <dgm:pt modelId="{58E27E5F-D073-4CC8-88B3-8376A0E84331}" type="sibTrans" cxnId="{9E1A5161-1A54-4844-B059-420104819020}">
      <dgm:prSet/>
      <dgm:spPr/>
      <dgm:t>
        <a:bodyPr/>
        <a:lstStyle/>
        <a:p>
          <a:endParaRPr lang="hr-HR" sz="1600"/>
        </a:p>
      </dgm:t>
    </dgm:pt>
    <dgm:pt modelId="{2349CF2A-AA1C-431F-BD2E-B228CC7629DE}">
      <dgm:prSet custT="1"/>
      <dgm:spPr/>
      <dgm:t>
        <a:bodyPr/>
        <a:lstStyle/>
        <a:p>
          <a:pPr rtl="0"/>
          <a:r>
            <a:rPr lang="hr-HR" sz="1600" dirty="0" smtClean="0"/>
            <a:t>komunikaciju </a:t>
          </a:r>
          <a:r>
            <a:rPr lang="hr-HR" sz="1600" b="1" dirty="0" smtClean="0"/>
            <a:t>(</a:t>
          </a:r>
          <a:r>
            <a:rPr lang="hr-HR" sz="1600" b="1" dirty="0" err="1" smtClean="0"/>
            <a:t>Skype</a:t>
          </a:r>
          <a:r>
            <a:rPr lang="hr-HR" sz="1600" b="1" dirty="0" smtClean="0"/>
            <a:t>, </a:t>
          </a:r>
          <a:r>
            <a:rPr lang="hr-HR" sz="1600" b="1" dirty="0" err="1" smtClean="0"/>
            <a:t>GoogleTalk</a:t>
          </a:r>
          <a:r>
            <a:rPr lang="hr-HR" sz="1600" b="1" dirty="0" smtClean="0"/>
            <a:t>)</a:t>
          </a:r>
          <a:endParaRPr lang="hr-HR" sz="1600" dirty="0"/>
        </a:p>
      </dgm:t>
    </dgm:pt>
    <dgm:pt modelId="{0C7E74BA-5D48-42C3-8EE7-BC22CE663860}" type="parTrans" cxnId="{C7EA1E65-84E4-49DF-ADBF-3026A3ED339B}">
      <dgm:prSet/>
      <dgm:spPr/>
      <dgm:t>
        <a:bodyPr/>
        <a:lstStyle/>
        <a:p>
          <a:endParaRPr lang="hr-HR" sz="1600"/>
        </a:p>
      </dgm:t>
    </dgm:pt>
    <dgm:pt modelId="{53164B0F-B231-4AC2-9E24-24C1D4B3FF6C}" type="sibTrans" cxnId="{C7EA1E65-84E4-49DF-ADBF-3026A3ED339B}">
      <dgm:prSet/>
      <dgm:spPr/>
      <dgm:t>
        <a:bodyPr/>
        <a:lstStyle/>
        <a:p>
          <a:endParaRPr lang="hr-HR" sz="1600"/>
        </a:p>
      </dgm:t>
    </dgm:pt>
    <dgm:pt modelId="{8FB6B53F-469E-4B6E-8F06-D4225637FBB2}" type="pres">
      <dgm:prSet presAssocID="{3EF4B45F-B8A5-40CF-B671-46CA8BCC90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FD2CE2-59AD-446A-87AE-2CC0E7A6CDE1}" type="pres">
      <dgm:prSet presAssocID="{EBE3799F-DE48-4B73-BAF0-C6F4244C5349}" presName="centerShape" presStyleLbl="node0" presStyleIdx="0" presStyleCnt="1" custScaleX="144355" custScaleY="144355"/>
      <dgm:spPr/>
      <dgm:t>
        <a:bodyPr/>
        <a:lstStyle/>
        <a:p>
          <a:endParaRPr lang="hr-HR"/>
        </a:p>
      </dgm:t>
    </dgm:pt>
    <dgm:pt modelId="{66F02897-8801-4FE7-BFAA-5111CFB74D59}" type="pres">
      <dgm:prSet presAssocID="{0C0DACE8-FC80-4160-A6E8-8B68A47480DC}" presName="parTrans" presStyleLbl="bgSibTrans2D1" presStyleIdx="0" presStyleCnt="9"/>
      <dgm:spPr/>
      <dgm:t>
        <a:bodyPr/>
        <a:lstStyle/>
        <a:p>
          <a:endParaRPr lang="hr-HR"/>
        </a:p>
      </dgm:t>
    </dgm:pt>
    <dgm:pt modelId="{3A246FE1-9CA1-4E12-8E42-5EE7012BC2D7}" type="pres">
      <dgm:prSet presAssocID="{F9CD3817-40EB-42F3-B420-9918C5C52F0C}" presName="node" presStyleLbl="node1" presStyleIdx="0" presStyleCnt="9" custScaleX="2789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D0449A-B5B4-457C-990B-844A3182A4F4}" type="pres">
      <dgm:prSet presAssocID="{0B6C84E1-C9A5-4ACC-A6E6-BE6F2717DDBB}" presName="parTrans" presStyleLbl="bgSibTrans2D1" presStyleIdx="1" presStyleCnt="9"/>
      <dgm:spPr/>
      <dgm:t>
        <a:bodyPr/>
        <a:lstStyle/>
        <a:p>
          <a:endParaRPr lang="hr-HR"/>
        </a:p>
      </dgm:t>
    </dgm:pt>
    <dgm:pt modelId="{8EFC4083-E4B9-4DCA-99AF-91A26F0201CF}" type="pres">
      <dgm:prSet presAssocID="{87888681-C3E9-4A5B-8F84-C805236D8E44}" presName="node" presStyleLbl="node1" presStyleIdx="1" presStyleCnt="9" custScaleX="211258" custScaleY="128277" custRadScaleRad="103933" custRadScaleInc="-44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73F947-AF0A-47EF-AD37-AACABE314D75}" type="pres">
      <dgm:prSet presAssocID="{8346D0D2-363D-4A14-9158-90C003020EFF}" presName="parTrans" presStyleLbl="bgSibTrans2D1" presStyleIdx="2" presStyleCnt="9" custLinFactNeighborX="5168"/>
      <dgm:spPr/>
      <dgm:t>
        <a:bodyPr/>
        <a:lstStyle/>
        <a:p>
          <a:endParaRPr lang="hr-HR"/>
        </a:p>
      </dgm:t>
    </dgm:pt>
    <dgm:pt modelId="{79616F4C-8BCF-4697-8EA8-BA249D862291}" type="pres">
      <dgm:prSet presAssocID="{A2026F5B-5A0F-46EB-86E1-ABBC2A71C754}" presName="node" presStyleLbl="node1" presStyleIdx="2" presStyleCnt="9" custScaleX="253770" custRadScaleRad="115442" custRadScaleInc="-322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7EF6AF-1A56-4B3A-ADA7-3166107C9866}" type="pres">
      <dgm:prSet presAssocID="{9A94A4AC-3659-4E46-A82F-042CE51F344A}" presName="parTrans" presStyleLbl="bgSibTrans2D1" presStyleIdx="3" presStyleCnt="9" custLinFactNeighborX="7175"/>
      <dgm:spPr/>
      <dgm:t>
        <a:bodyPr/>
        <a:lstStyle/>
        <a:p>
          <a:endParaRPr lang="hr-HR"/>
        </a:p>
      </dgm:t>
    </dgm:pt>
    <dgm:pt modelId="{D0466EC1-A7ED-4324-903F-EEA26B6E9AB3}" type="pres">
      <dgm:prSet presAssocID="{EFDEC8AB-5C52-4264-98E6-D2C9E7617719}" presName="node" presStyleLbl="node1" presStyleIdx="3" presStyleCnt="9" custScaleX="310832" custRadScaleRad="125915" custRadScaleInc="-57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DF7ECC-EDB4-4DC8-8778-1C1D634AFF3A}" type="pres">
      <dgm:prSet presAssocID="{B54A7351-9611-48EB-BE6E-A558FEC89576}" presName="parTrans" presStyleLbl="bgSibTrans2D1" presStyleIdx="4" presStyleCnt="9"/>
      <dgm:spPr/>
      <dgm:t>
        <a:bodyPr/>
        <a:lstStyle/>
        <a:p>
          <a:endParaRPr lang="hr-HR"/>
        </a:p>
      </dgm:t>
    </dgm:pt>
    <dgm:pt modelId="{C54376CF-B522-431D-9CEA-AC36EDDB748F}" type="pres">
      <dgm:prSet presAssocID="{2ABC6420-1BF1-4ED2-B8CC-D4D0F5C06559}" presName="node" presStyleLbl="node1" presStyleIdx="4" presStyleCnt="9" custScaleX="145053" custScaleY="2436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2F9A33-D069-4B59-AF58-95E40B41585B}" type="pres">
      <dgm:prSet presAssocID="{65C37C0C-BFBB-42B2-8827-D1455A49CFEA}" presName="parTrans" presStyleLbl="bgSibTrans2D1" presStyleIdx="5" presStyleCnt="9" custLinFactNeighborX="-7341"/>
      <dgm:spPr/>
      <dgm:t>
        <a:bodyPr/>
        <a:lstStyle/>
        <a:p>
          <a:endParaRPr lang="hr-HR"/>
        </a:p>
      </dgm:t>
    </dgm:pt>
    <dgm:pt modelId="{D5FC397D-DA7B-4E36-A234-675F292B42B2}" type="pres">
      <dgm:prSet presAssocID="{526366F2-AC27-4C8C-9ABB-B4EC4C76CA2E}" presName="node" presStyleLbl="node1" presStyleIdx="5" presStyleCnt="9" custScaleX="238903" custRadScaleRad="120303" custRadScaleInc="362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5A88C6-52E3-473F-9F4B-A513B6A856D0}" type="pres">
      <dgm:prSet presAssocID="{C3BACD17-3964-4ADA-8BA4-EB74C3C34076}" presName="parTrans" presStyleLbl="bgSibTrans2D1" presStyleIdx="6" presStyleCnt="9"/>
      <dgm:spPr/>
      <dgm:t>
        <a:bodyPr/>
        <a:lstStyle/>
        <a:p>
          <a:endParaRPr lang="hr-HR"/>
        </a:p>
      </dgm:t>
    </dgm:pt>
    <dgm:pt modelId="{2F738847-D8E0-4E34-A8F9-2C37055586D2}" type="pres">
      <dgm:prSet presAssocID="{6A116275-2DA8-42B7-A67D-7B4A90C502C6}" presName="node" presStyleLbl="node1" presStyleIdx="6" presStyleCnt="9" custScaleX="2254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FF4CF2-3561-4B1C-90E8-0DC633208057}" type="pres">
      <dgm:prSet presAssocID="{4C61D72E-0CB8-43A4-A25D-3F95FF8001D6}" presName="parTrans" presStyleLbl="bgSibTrans2D1" presStyleIdx="7" presStyleCnt="9"/>
      <dgm:spPr/>
      <dgm:t>
        <a:bodyPr/>
        <a:lstStyle/>
        <a:p>
          <a:endParaRPr lang="hr-HR"/>
        </a:p>
      </dgm:t>
    </dgm:pt>
    <dgm:pt modelId="{CF572144-DDC8-49C2-B9D2-D0C033A9F3D4}" type="pres">
      <dgm:prSet presAssocID="{5484ACB6-9725-4FF6-9EA8-C941B5471F85}" presName="node" presStyleLbl="node1" presStyleIdx="7" presStyleCnt="9" custScaleX="1386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7EA7F7-61B1-4D2E-9E3A-9252118730C4}" type="pres">
      <dgm:prSet presAssocID="{0C7E74BA-5D48-42C3-8EE7-BC22CE663860}" presName="parTrans" presStyleLbl="bgSibTrans2D1" presStyleIdx="8" presStyleCnt="9"/>
      <dgm:spPr/>
      <dgm:t>
        <a:bodyPr/>
        <a:lstStyle/>
        <a:p>
          <a:endParaRPr lang="hr-HR"/>
        </a:p>
      </dgm:t>
    </dgm:pt>
    <dgm:pt modelId="{7AB920D3-48FE-4C70-81BE-39F6DD33E6B7}" type="pres">
      <dgm:prSet presAssocID="{2349CF2A-AA1C-431F-BD2E-B228CC7629DE}" presName="node" presStyleLbl="node1" presStyleIdx="8" presStyleCnt="9" custScaleX="127493" custScaleY="1595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8576C6E-B858-4A7A-BC63-07D2BA6D756F}" type="presOf" srcId="{526366F2-AC27-4C8C-9ABB-B4EC4C76CA2E}" destId="{D5FC397D-DA7B-4E36-A234-675F292B42B2}" srcOrd="0" destOrd="0" presId="urn:microsoft.com/office/officeart/2005/8/layout/radial4"/>
    <dgm:cxn modelId="{E0F076F1-51F4-4192-BA5A-4758505E39C5}" type="presOf" srcId="{A2026F5B-5A0F-46EB-86E1-ABBC2A71C754}" destId="{79616F4C-8BCF-4697-8EA8-BA249D862291}" srcOrd="0" destOrd="0" presId="urn:microsoft.com/office/officeart/2005/8/layout/radial4"/>
    <dgm:cxn modelId="{E2AFA612-41BD-4683-A768-E4F9BA40F5BA}" srcId="{EBE3799F-DE48-4B73-BAF0-C6F4244C5349}" destId="{2ABC6420-1BF1-4ED2-B8CC-D4D0F5C06559}" srcOrd="4" destOrd="0" parTransId="{B54A7351-9611-48EB-BE6E-A558FEC89576}" sibTransId="{777C8730-EFDE-4647-8C0B-03EF28E2C112}"/>
    <dgm:cxn modelId="{077ED9B9-3505-4069-A0EA-90C27206E67B}" type="presOf" srcId="{2ABC6420-1BF1-4ED2-B8CC-D4D0F5C06559}" destId="{C54376CF-B522-431D-9CEA-AC36EDDB748F}" srcOrd="0" destOrd="0" presId="urn:microsoft.com/office/officeart/2005/8/layout/radial4"/>
    <dgm:cxn modelId="{9E1A5161-1A54-4844-B059-420104819020}" srcId="{EBE3799F-DE48-4B73-BAF0-C6F4244C5349}" destId="{5484ACB6-9725-4FF6-9EA8-C941B5471F85}" srcOrd="7" destOrd="0" parTransId="{4C61D72E-0CB8-43A4-A25D-3F95FF8001D6}" sibTransId="{58E27E5F-D073-4CC8-88B3-8376A0E84331}"/>
    <dgm:cxn modelId="{C3F7D13C-F819-4D71-842C-607A0790D990}" type="presOf" srcId="{0C0DACE8-FC80-4160-A6E8-8B68A47480DC}" destId="{66F02897-8801-4FE7-BFAA-5111CFB74D59}" srcOrd="0" destOrd="0" presId="urn:microsoft.com/office/officeart/2005/8/layout/radial4"/>
    <dgm:cxn modelId="{DD0EE4E4-EB1B-4EDC-82AA-1764138E8320}" type="presOf" srcId="{87888681-C3E9-4A5B-8F84-C805236D8E44}" destId="{8EFC4083-E4B9-4DCA-99AF-91A26F0201CF}" srcOrd="0" destOrd="0" presId="urn:microsoft.com/office/officeart/2005/8/layout/radial4"/>
    <dgm:cxn modelId="{111DE05F-2DC0-4A40-BACE-8489C9A8E6DC}" type="presOf" srcId="{EBE3799F-DE48-4B73-BAF0-C6F4244C5349}" destId="{56FD2CE2-59AD-446A-87AE-2CC0E7A6CDE1}" srcOrd="0" destOrd="0" presId="urn:microsoft.com/office/officeart/2005/8/layout/radial4"/>
    <dgm:cxn modelId="{271F0587-E101-4FC6-95E0-BDB702C5FA72}" type="presOf" srcId="{3EF4B45F-B8A5-40CF-B671-46CA8BCC9003}" destId="{8FB6B53F-469E-4B6E-8F06-D4225637FBB2}" srcOrd="0" destOrd="0" presId="urn:microsoft.com/office/officeart/2005/8/layout/radial4"/>
    <dgm:cxn modelId="{516BFAF1-0ED9-488F-ACB2-8E91C62049B3}" type="presOf" srcId="{9A94A4AC-3659-4E46-A82F-042CE51F344A}" destId="{937EF6AF-1A56-4B3A-ADA7-3166107C9866}" srcOrd="0" destOrd="0" presId="urn:microsoft.com/office/officeart/2005/8/layout/radial4"/>
    <dgm:cxn modelId="{2C4272F2-A630-4EF6-A307-1073CAE9C2DE}" srcId="{EBE3799F-DE48-4B73-BAF0-C6F4244C5349}" destId="{87888681-C3E9-4A5B-8F84-C805236D8E44}" srcOrd="1" destOrd="0" parTransId="{0B6C84E1-C9A5-4ACC-A6E6-BE6F2717DDBB}" sibTransId="{0E226CD1-A59D-4FBA-86AD-8817AD7F1CE5}"/>
    <dgm:cxn modelId="{C7EA1E65-84E4-49DF-ADBF-3026A3ED339B}" srcId="{EBE3799F-DE48-4B73-BAF0-C6F4244C5349}" destId="{2349CF2A-AA1C-431F-BD2E-B228CC7629DE}" srcOrd="8" destOrd="0" parTransId="{0C7E74BA-5D48-42C3-8EE7-BC22CE663860}" sibTransId="{53164B0F-B231-4AC2-9E24-24C1D4B3FF6C}"/>
    <dgm:cxn modelId="{2DBE3ED1-C77D-450E-BEBA-5AB81C2B19FF}" type="presOf" srcId="{0B6C84E1-C9A5-4ACC-A6E6-BE6F2717DDBB}" destId="{1DD0449A-B5B4-457C-990B-844A3182A4F4}" srcOrd="0" destOrd="0" presId="urn:microsoft.com/office/officeart/2005/8/layout/radial4"/>
    <dgm:cxn modelId="{91CA0336-85DB-4626-AE45-F7508574CAC1}" srcId="{3EF4B45F-B8A5-40CF-B671-46CA8BCC9003}" destId="{EBE3799F-DE48-4B73-BAF0-C6F4244C5349}" srcOrd="0" destOrd="0" parTransId="{A25AD12B-3C55-4BFE-BA0D-FEE415380345}" sibTransId="{22A12908-7F4E-4131-893D-76F4E1061AD0}"/>
    <dgm:cxn modelId="{AC77A104-8E2E-4018-9EC2-548DCA7D13A8}" type="presOf" srcId="{C3BACD17-3964-4ADA-8BA4-EB74C3C34076}" destId="{FC5A88C6-52E3-473F-9F4B-A513B6A856D0}" srcOrd="0" destOrd="0" presId="urn:microsoft.com/office/officeart/2005/8/layout/radial4"/>
    <dgm:cxn modelId="{102ABABC-34FA-45E7-8954-CF9F87246898}" srcId="{EBE3799F-DE48-4B73-BAF0-C6F4244C5349}" destId="{6A116275-2DA8-42B7-A67D-7B4A90C502C6}" srcOrd="6" destOrd="0" parTransId="{C3BACD17-3964-4ADA-8BA4-EB74C3C34076}" sibTransId="{A9FBC4EE-CDFD-4726-B554-940BD9C5DD04}"/>
    <dgm:cxn modelId="{432F0907-0709-4EFF-AF36-54048DB751B2}" type="presOf" srcId="{5484ACB6-9725-4FF6-9EA8-C941B5471F85}" destId="{CF572144-DDC8-49C2-B9D2-D0C033A9F3D4}" srcOrd="0" destOrd="0" presId="urn:microsoft.com/office/officeart/2005/8/layout/radial4"/>
    <dgm:cxn modelId="{C52C6BF4-B17F-49FE-BFD9-6346B99BAF5D}" type="presOf" srcId="{F9CD3817-40EB-42F3-B420-9918C5C52F0C}" destId="{3A246FE1-9CA1-4E12-8E42-5EE7012BC2D7}" srcOrd="0" destOrd="0" presId="urn:microsoft.com/office/officeart/2005/8/layout/radial4"/>
    <dgm:cxn modelId="{EBD4FC20-EE10-4CB0-A98B-DB0368BC45C2}" type="presOf" srcId="{B54A7351-9611-48EB-BE6E-A558FEC89576}" destId="{C4DF7ECC-EDB4-4DC8-8778-1C1D634AFF3A}" srcOrd="0" destOrd="0" presId="urn:microsoft.com/office/officeart/2005/8/layout/radial4"/>
    <dgm:cxn modelId="{B2CDC942-9C7A-45DF-8294-AE81AC05D8D0}" type="presOf" srcId="{6A116275-2DA8-42B7-A67D-7B4A90C502C6}" destId="{2F738847-D8E0-4E34-A8F9-2C37055586D2}" srcOrd="0" destOrd="0" presId="urn:microsoft.com/office/officeart/2005/8/layout/radial4"/>
    <dgm:cxn modelId="{9962DFE9-33EA-4E30-B0F3-211545F03ADD}" srcId="{EBE3799F-DE48-4B73-BAF0-C6F4244C5349}" destId="{EFDEC8AB-5C52-4264-98E6-D2C9E7617719}" srcOrd="3" destOrd="0" parTransId="{9A94A4AC-3659-4E46-A82F-042CE51F344A}" sibTransId="{205BC129-4395-4624-9363-9AAE4045D992}"/>
    <dgm:cxn modelId="{ADCA5954-39DD-4DF8-86E4-2CE24FF84650}" type="presOf" srcId="{8346D0D2-363D-4A14-9158-90C003020EFF}" destId="{4473F947-AF0A-47EF-AD37-AACABE314D75}" srcOrd="0" destOrd="0" presId="urn:microsoft.com/office/officeart/2005/8/layout/radial4"/>
    <dgm:cxn modelId="{901CCA3C-E3D4-4C69-AEE6-6B2300895085}" srcId="{EBE3799F-DE48-4B73-BAF0-C6F4244C5349}" destId="{A2026F5B-5A0F-46EB-86E1-ABBC2A71C754}" srcOrd="2" destOrd="0" parTransId="{8346D0D2-363D-4A14-9158-90C003020EFF}" sibTransId="{50960264-82EE-429E-9B47-0612F485CEA4}"/>
    <dgm:cxn modelId="{E2AA862E-47E4-4FA3-966E-1F9EFB6CFE06}" srcId="{EBE3799F-DE48-4B73-BAF0-C6F4244C5349}" destId="{F9CD3817-40EB-42F3-B420-9918C5C52F0C}" srcOrd="0" destOrd="0" parTransId="{0C0DACE8-FC80-4160-A6E8-8B68A47480DC}" sibTransId="{003BAB7D-05BB-49C1-87F9-2DE7FA33DD2F}"/>
    <dgm:cxn modelId="{2D59F5DA-2ABA-4C9A-9338-F12906FFA878}" type="presOf" srcId="{EFDEC8AB-5C52-4264-98E6-D2C9E7617719}" destId="{D0466EC1-A7ED-4324-903F-EEA26B6E9AB3}" srcOrd="0" destOrd="0" presId="urn:microsoft.com/office/officeart/2005/8/layout/radial4"/>
    <dgm:cxn modelId="{6E720C27-4358-423E-8BC5-61629865890F}" type="presOf" srcId="{0C7E74BA-5D48-42C3-8EE7-BC22CE663860}" destId="{977EA7F7-61B1-4D2E-9E3A-9252118730C4}" srcOrd="0" destOrd="0" presId="urn:microsoft.com/office/officeart/2005/8/layout/radial4"/>
    <dgm:cxn modelId="{442AC1C9-D878-420D-A58E-2B2C85BC105F}" type="presOf" srcId="{2349CF2A-AA1C-431F-BD2E-B228CC7629DE}" destId="{7AB920D3-48FE-4C70-81BE-39F6DD33E6B7}" srcOrd="0" destOrd="0" presId="urn:microsoft.com/office/officeart/2005/8/layout/radial4"/>
    <dgm:cxn modelId="{E07B1367-8BB1-4C8E-99EB-069C0EBCD851}" type="presOf" srcId="{4C61D72E-0CB8-43A4-A25D-3F95FF8001D6}" destId="{A5FF4CF2-3561-4B1C-90E8-0DC633208057}" srcOrd="0" destOrd="0" presId="urn:microsoft.com/office/officeart/2005/8/layout/radial4"/>
    <dgm:cxn modelId="{44E411F2-B7ED-4668-8E31-EA87ECB78F33}" srcId="{EBE3799F-DE48-4B73-BAF0-C6F4244C5349}" destId="{526366F2-AC27-4C8C-9ABB-B4EC4C76CA2E}" srcOrd="5" destOrd="0" parTransId="{65C37C0C-BFBB-42B2-8827-D1455A49CFEA}" sibTransId="{4AD041E9-FD63-44C6-8CF0-A2737756203E}"/>
    <dgm:cxn modelId="{44C85C1F-58CD-4520-AE95-D46169BE9DB2}" type="presOf" srcId="{65C37C0C-BFBB-42B2-8827-D1455A49CFEA}" destId="{742F9A33-D069-4B59-AF58-95E40B41585B}" srcOrd="0" destOrd="0" presId="urn:microsoft.com/office/officeart/2005/8/layout/radial4"/>
    <dgm:cxn modelId="{A0DC4BC8-B8D1-4BF6-BE44-7C48E9DBC28D}" type="presParOf" srcId="{8FB6B53F-469E-4B6E-8F06-D4225637FBB2}" destId="{56FD2CE2-59AD-446A-87AE-2CC0E7A6CDE1}" srcOrd="0" destOrd="0" presId="urn:microsoft.com/office/officeart/2005/8/layout/radial4"/>
    <dgm:cxn modelId="{D309AC4B-B0F0-4E3D-82EC-518FB31BBE90}" type="presParOf" srcId="{8FB6B53F-469E-4B6E-8F06-D4225637FBB2}" destId="{66F02897-8801-4FE7-BFAA-5111CFB74D59}" srcOrd="1" destOrd="0" presId="urn:microsoft.com/office/officeart/2005/8/layout/radial4"/>
    <dgm:cxn modelId="{2C990BB8-7626-47CE-A0AF-D1B0B16413B3}" type="presParOf" srcId="{8FB6B53F-469E-4B6E-8F06-D4225637FBB2}" destId="{3A246FE1-9CA1-4E12-8E42-5EE7012BC2D7}" srcOrd="2" destOrd="0" presId="urn:microsoft.com/office/officeart/2005/8/layout/radial4"/>
    <dgm:cxn modelId="{D2E6276B-86B5-467C-92AD-542E04E24458}" type="presParOf" srcId="{8FB6B53F-469E-4B6E-8F06-D4225637FBB2}" destId="{1DD0449A-B5B4-457C-990B-844A3182A4F4}" srcOrd="3" destOrd="0" presId="urn:microsoft.com/office/officeart/2005/8/layout/radial4"/>
    <dgm:cxn modelId="{E90AD150-CD5A-49E8-AD95-26DF47D24A53}" type="presParOf" srcId="{8FB6B53F-469E-4B6E-8F06-D4225637FBB2}" destId="{8EFC4083-E4B9-4DCA-99AF-91A26F0201CF}" srcOrd="4" destOrd="0" presId="urn:microsoft.com/office/officeart/2005/8/layout/radial4"/>
    <dgm:cxn modelId="{DAAD2A69-9B2E-4560-B6EC-B7F342369539}" type="presParOf" srcId="{8FB6B53F-469E-4B6E-8F06-D4225637FBB2}" destId="{4473F947-AF0A-47EF-AD37-AACABE314D75}" srcOrd="5" destOrd="0" presId="urn:microsoft.com/office/officeart/2005/8/layout/radial4"/>
    <dgm:cxn modelId="{D2E882E1-55D1-4A9C-803D-7BEA51C10160}" type="presParOf" srcId="{8FB6B53F-469E-4B6E-8F06-D4225637FBB2}" destId="{79616F4C-8BCF-4697-8EA8-BA249D862291}" srcOrd="6" destOrd="0" presId="urn:microsoft.com/office/officeart/2005/8/layout/radial4"/>
    <dgm:cxn modelId="{1E252472-CD8A-4AD2-9F8F-A9E643AC7ABD}" type="presParOf" srcId="{8FB6B53F-469E-4B6E-8F06-D4225637FBB2}" destId="{937EF6AF-1A56-4B3A-ADA7-3166107C9866}" srcOrd="7" destOrd="0" presId="urn:microsoft.com/office/officeart/2005/8/layout/radial4"/>
    <dgm:cxn modelId="{27F62FA1-4FBE-4773-824A-229370A5BFE6}" type="presParOf" srcId="{8FB6B53F-469E-4B6E-8F06-D4225637FBB2}" destId="{D0466EC1-A7ED-4324-903F-EEA26B6E9AB3}" srcOrd="8" destOrd="0" presId="urn:microsoft.com/office/officeart/2005/8/layout/radial4"/>
    <dgm:cxn modelId="{6A7C39CB-DA8D-4A25-AC7B-4050C85CF97F}" type="presParOf" srcId="{8FB6B53F-469E-4B6E-8F06-D4225637FBB2}" destId="{C4DF7ECC-EDB4-4DC8-8778-1C1D634AFF3A}" srcOrd="9" destOrd="0" presId="urn:microsoft.com/office/officeart/2005/8/layout/radial4"/>
    <dgm:cxn modelId="{3DAA66E6-65E8-4C1B-AB6B-DD74F80F5126}" type="presParOf" srcId="{8FB6B53F-469E-4B6E-8F06-D4225637FBB2}" destId="{C54376CF-B522-431D-9CEA-AC36EDDB748F}" srcOrd="10" destOrd="0" presId="urn:microsoft.com/office/officeart/2005/8/layout/radial4"/>
    <dgm:cxn modelId="{4BBE514A-8202-41AD-8C4D-1BFDCC1E81D3}" type="presParOf" srcId="{8FB6B53F-469E-4B6E-8F06-D4225637FBB2}" destId="{742F9A33-D069-4B59-AF58-95E40B41585B}" srcOrd="11" destOrd="0" presId="urn:microsoft.com/office/officeart/2005/8/layout/radial4"/>
    <dgm:cxn modelId="{B5F31DF1-ECA5-44E5-A90D-3FD530B52286}" type="presParOf" srcId="{8FB6B53F-469E-4B6E-8F06-D4225637FBB2}" destId="{D5FC397D-DA7B-4E36-A234-675F292B42B2}" srcOrd="12" destOrd="0" presId="urn:microsoft.com/office/officeart/2005/8/layout/radial4"/>
    <dgm:cxn modelId="{ACE81051-D85C-4F72-AA9F-688BC3E914FC}" type="presParOf" srcId="{8FB6B53F-469E-4B6E-8F06-D4225637FBB2}" destId="{FC5A88C6-52E3-473F-9F4B-A513B6A856D0}" srcOrd="13" destOrd="0" presId="urn:microsoft.com/office/officeart/2005/8/layout/radial4"/>
    <dgm:cxn modelId="{16DBFA3E-D3B0-49DA-84FB-F7757F92DEE5}" type="presParOf" srcId="{8FB6B53F-469E-4B6E-8F06-D4225637FBB2}" destId="{2F738847-D8E0-4E34-A8F9-2C37055586D2}" srcOrd="14" destOrd="0" presId="urn:microsoft.com/office/officeart/2005/8/layout/radial4"/>
    <dgm:cxn modelId="{7A8FCFA8-792F-4090-BAFB-4D159CCA6A5F}" type="presParOf" srcId="{8FB6B53F-469E-4B6E-8F06-D4225637FBB2}" destId="{A5FF4CF2-3561-4B1C-90E8-0DC633208057}" srcOrd="15" destOrd="0" presId="urn:microsoft.com/office/officeart/2005/8/layout/radial4"/>
    <dgm:cxn modelId="{66D87489-D085-4CD5-9A21-FAF46F0EF955}" type="presParOf" srcId="{8FB6B53F-469E-4B6E-8F06-D4225637FBB2}" destId="{CF572144-DDC8-49C2-B9D2-D0C033A9F3D4}" srcOrd="16" destOrd="0" presId="urn:microsoft.com/office/officeart/2005/8/layout/radial4"/>
    <dgm:cxn modelId="{BACAC269-AC8B-444A-80FA-69B77872430B}" type="presParOf" srcId="{8FB6B53F-469E-4B6E-8F06-D4225637FBB2}" destId="{977EA7F7-61B1-4D2E-9E3A-9252118730C4}" srcOrd="17" destOrd="0" presId="urn:microsoft.com/office/officeart/2005/8/layout/radial4"/>
    <dgm:cxn modelId="{BAE04B3F-70F0-47EB-A1FD-E4F665E70F6A}" type="presParOf" srcId="{8FB6B53F-469E-4B6E-8F06-D4225637FBB2}" destId="{7AB920D3-48FE-4C70-81BE-39F6DD33E6B7}" srcOrd="18" destOrd="0" presId="urn:microsoft.com/office/officeart/2005/8/layout/radial4"/>
  </dgm:cxnLst>
  <dgm:bg>
    <a:solidFill>
      <a:srgbClr val="666633"/>
    </a:solidFill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A3429-8687-47CC-BF2E-40DA887870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73333816-D00F-41EA-93DA-61BA7913E877}">
      <dgm:prSet custT="1"/>
      <dgm:spPr/>
      <dgm:t>
        <a:bodyPr/>
        <a:lstStyle/>
        <a:p>
          <a:pPr rtl="0"/>
          <a:r>
            <a:rPr lang="hr-HR" sz="2200" dirty="0" smtClean="0"/>
            <a:t>Naziv  je osmislio </a:t>
          </a:r>
          <a:r>
            <a:rPr lang="hr-HR" sz="2200" b="1" dirty="0" err="1" smtClean="0"/>
            <a:t>Jorn</a:t>
          </a:r>
          <a:r>
            <a:rPr lang="hr-HR" sz="2200" b="1" dirty="0" smtClean="0"/>
            <a:t> </a:t>
          </a:r>
          <a:r>
            <a:rPr lang="hr-HR" sz="2200" b="1" dirty="0" err="1" smtClean="0"/>
            <a:t>Barger</a:t>
          </a:r>
          <a:r>
            <a:rPr lang="hr-HR" sz="2200" dirty="0" smtClean="0"/>
            <a:t> još 1997. god.</a:t>
          </a:r>
          <a:endParaRPr lang="hr-HR" sz="2200" dirty="0"/>
        </a:p>
      </dgm:t>
    </dgm:pt>
    <dgm:pt modelId="{CA1A17CE-0F19-43FD-B451-BB5344933D27}" type="parTrans" cxnId="{D25153E4-914F-4517-B270-B5660F338481}">
      <dgm:prSet/>
      <dgm:spPr/>
      <dgm:t>
        <a:bodyPr/>
        <a:lstStyle/>
        <a:p>
          <a:endParaRPr lang="hr-HR"/>
        </a:p>
      </dgm:t>
    </dgm:pt>
    <dgm:pt modelId="{430CA1E9-8E60-4731-887C-1AC19FC80C0A}" type="sibTrans" cxnId="{D25153E4-914F-4517-B270-B5660F338481}">
      <dgm:prSet/>
      <dgm:spPr/>
      <dgm:t>
        <a:bodyPr/>
        <a:lstStyle/>
        <a:p>
          <a:endParaRPr lang="hr-HR"/>
        </a:p>
      </dgm:t>
    </dgm:pt>
    <dgm:pt modelId="{33FDB5D6-C644-4192-A253-6493A4F038E3}">
      <dgm:prSet custT="1"/>
      <dgm:spPr/>
      <dgm:t>
        <a:bodyPr/>
        <a:lstStyle/>
        <a:p>
          <a:pPr rtl="0"/>
          <a:r>
            <a:rPr lang="hr-HR" sz="2200" dirty="0" smtClean="0"/>
            <a:t>češće se koristi kraći oblik naziva - BLOG </a:t>
          </a:r>
          <a:endParaRPr lang="hr-HR" sz="2200" dirty="0"/>
        </a:p>
      </dgm:t>
    </dgm:pt>
    <dgm:pt modelId="{2634EB7B-2C19-4EA1-9401-51EAF7677881}" type="parTrans" cxnId="{DA544144-D0B5-484B-9C98-BC76D40A8B13}">
      <dgm:prSet/>
      <dgm:spPr/>
      <dgm:t>
        <a:bodyPr/>
        <a:lstStyle/>
        <a:p>
          <a:endParaRPr lang="hr-HR"/>
        </a:p>
      </dgm:t>
    </dgm:pt>
    <dgm:pt modelId="{875A80F5-CD33-4F1D-8660-FC2499BB64CE}" type="sibTrans" cxnId="{DA544144-D0B5-484B-9C98-BC76D40A8B13}">
      <dgm:prSet/>
      <dgm:spPr/>
      <dgm:t>
        <a:bodyPr/>
        <a:lstStyle/>
        <a:p>
          <a:endParaRPr lang="hr-HR"/>
        </a:p>
      </dgm:t>
    </dgm:pt>
    <dgm:pt modelId="{BB5F0BFB-663E-4924-9483-3A3FE661D8C7}">
      <dgm:prSet custT="1"/>
      <dgm:spPr/>
      <dgm:t>
        <a:bodyPr/>
        <a:lstStyle/>
        <a:p>
          <a:pPr rtl="0"/>
          <a:r>
            <a:rPr lang="hr-HR" sz="2200" dirty="0" err="1" smtClean="0"/>
            <a:t>Blog</a:t>
          </a:r>
          <a:r>
            <a:rPr lang="hr-HR" sz="2200" dirty="0" smtClean="0"/>
            <a:t> ima oblik web stranice</a:t>
          </a:r>
          <a:endParaRPr lang="hr-HR" sz="2200" dirty="0"/>
        </a:p>
      </dgm:t>
    </dgm:pt>
    <dgm:pt modelId="{9265DD50-83C7-4933-8816-7EC76C9C817C}" type="parTrans" cxnId="{8BB78D1B-44F5-4FCB-8426-4DF512A908B5}">
      <dgm:prSet/>
      <dgm:spPr/>
      <dgm:t>
        <a:bodyPr/>
        <a:lstStyle/>
        <a:p>
          <a:endParaRPr lang="hr-HR"/>
        </a:p>
      </dgm:t>
    </dgm:pt>
    <dgm:pt modelId="{AB0B3D65-D11D-4C42-84AE-4AE42D286512}" type="sibTrans" cxnId="{8BB78D1B-44F5-4FCB-8426-4DF512A908B5}">
      <dgm:prSet/>
      <dgm:spPr/>
      <dgm:t>
        <a:bodyPr/>
        <a:lstStyle/>
        <a:p>
          <a:endParaRPr lang="hr-HR"/>
        </a:p>
      </dgm:t>
    </dgm:pt>
    <dgm:pt modelId="{33A7453C-B633-43A0-A84B-696BD0ED748A}">
      <dgm:prSet custT="1"/>
      <dgm:spPr/>
      <dgm:t>
        <a:bodyPr/>
        <a:lstStyle/>
        <a:p>
          <a:pPr rtl="0"/>
          <a:r>
            <a:rPr lang="hr-HR" sz="2200" dirty="0" smtClean="0"/>
            <a:t>Zahvaljujući svojoj interaktivnosti spada u društveni medij</a:t>
          </a:r>
          <a:endParaRPr lang="hr-HR" sz="2200" dirty="0"/>
        </a:p>
      </dgm:t>
    </dgm:pt>
    <dgm:pt modelId="{AFF8C087-EFBD-42E9-B043-50BAF3A7FE63}" type="parTrans" cxnId="{C6F2FB1B-5131-4E1C-BAEA-81E0D0948092}">
      <dgm:prSet/>
      <dgm:spPr/>
      <dgm:t>
        <a:bodyPr/>
        <a:lstStyle/>
        <a:p>
          <a:endParaRPr lang="hr-HR"/>
        </a:p>
      </dgm:t>
    </dgm:pt>
    <dgm:pt modelId="{E8E58E29-23D7-4020-A7B0-F13FE80E77F2}" type="sibTrans" cxnId="{C6F2FB1B-5131-4E1C-BAEA-81E0D0948092}">
      <dgm:prSet/>
      <dgm:spPr/>
      <dgm:t>
        <a:bodyPr/>
        <a:lstStyle/>
        <a:p>
          <a:endParaRPr lang="hr-HR"/>
        </a:p>
      </dgm:t>
    </dgm:pt>
    <dgm:pt modelId="{3F3E9FF1-CA4D-486B-B717-01ABDEE27791}">
      <dgm:prSet custT="1"/>
      <dgm:spPr/>
      <dgm:t>
        <a:bodyPr/>
        <a:lstStyle/>
        <a:p>
          <a:pPr rtl="0"/>
          <a:r>
            <a:rPr lang="hr-HR" sz="2200" dirty="0" err="1" smtClean="0"/>
            <a:t>Weblog</a:t>
          </a:r>
          <a:r>
            <a:rPr lang="hr-HR" sz="2200" dirty="0" smtClean="0"/>
            <a:t> obično stvara i održava pojedinac ili grupa ljudi</a:t>
          </a:r>
          <a:endParaRPr lang="hr-HR" sz="2200" dirty="0"/>
        </a:p>
      </dgm:t>
    </dgm:pt>
    <dgm:pt modelId="{4CF52199-BED5-445A-8EBC-973B23196771}" type="parTrans" cxnId="{ED1AD8C7-A507-4E17-90E2-80AB22583579}">
      <dgm:prSet/>
      <dgm:spPr/>
      <dgm:t>
        <a:bodyPr/>
        <a:lstStyle/>
        <a:p>
          <a:endParaRPr lang="hr-HR"/>
        </a:p>
      </dgm:t>
    </dgm:pt>
    <dgm:pt modelId="{D9D22B02-12EE-4D41-AD5C-56B3F8F2447F}" type="sibTrans" cxnId="{ED1AD8C7-A507-4E17-90E2-80AB22583579}">
      <dgm:prSet/>
      <dgm:spPr/>
      <dgm:t>
        <a:bodyPr/>
        <a:lstStyle/>
        <a:p>
          <a:endParaRPr lang="hr-HR"/>
        </a:p>
      </dgm:t>
    </dgm:pt>
    <dgm:pt modelId="{70AB1E80-901B-472B-963C-479BE7088353}">
      <dgm:prSet custT="1"/>
      <dgm:spPr/>
      <dgm:t>
        <a:bodyPr/>
        <a:lstStyle/>
        <a:p>
          <a:pPr rtl="0"/>
          <a:r>
            <a:rPr lang="hr-HR" sz="1800" dirty="0" smtClean="0"/>
            <a:t>sadrži članke, komentare, opise događaja, razne tekstualne zapise te video, foto ili glazbene sadržaje i linkove, a može funkcionirati i kao </a:t>
          </a:r>
          <a:r>
            <a:rPr lang="hr-HR" sz="1800" dirty="0" err="1" smtClean="0"/>
            <a:t>online</a:t>
          </a:r>
          <a:r>
            <a:rPr lang="hr-HR" sz="1800" dirty="0" smtClean="0"/>
            <a:t> dnevnik</a:t>
          </a:r>
          <a:endParaRPr lang="hr-HR" sz="1800" dirty="0"/>
        </a:p>
      </dgm:t>
    </dgm:pt>
    <dgm:pt modelId="{1E17A86F-3A0D-46B0-B475-7CC05094455A}" type="parTrans" cxnId="{8F82224B-DE61-49A5-9CD4-4DC012D3FAB2}">
      <dgm:prSet/>
      <dgm:spPr/>
      <dgm:t>
        <a:bodyPr/>
        <a:lstStyle/>
        <a:p>
          <a:endParaRPr lang="hr-HR"/>
        </a:p>
      </dgm:t>
    </dgm:pt>
    <dgm:pt modelId="{0D399875-5117-4B75-B651-AEDD01F5BFAF}" type="sibTrans" cxnId="{8F82224B-DE61-49A5-9CD4-4DC012D3FAB2}">
      <dgm:prSet/>
      <dgm:spPr/>
      <dgm:t>
        <a:bodyPr/>
        <a:lstStyle/>
        <a:p>
          <a:endParaRPr lang="hr-HR"/>
        </a:p>
      </dgm:t>
    </dgm:pt>
    <dgm:pt modelId="{6F1B560B-D086-4FEE-8AED-5DB519DE3971}">
      <dgm:prSet custT="1"/>
      <dgm:spPr/>
      <dgm:t>
        <a:bodyPr/>
        <a:lstStyle/>
        <a:p>
          <a:pPr rtl="0"/>
          <a:r>
            <a:rPr lang="hr-HR" sz="2200" dirty="0" smtClean="0"/>
            <a:t>Sadržaji koji se objavljuju kronološki su poredani od vrha prema dnu</a:t>
          </a:r>
          <a:endParaRPr lang="hr-HR" sz="2200" dirty="0"/>
        </a:p>
      </dgm:t>
    </dgm:pt>
    <dgm:pt modelId="{8A5BDFD5-0E5B-48E7-887F-C2BE33EE9CA1}" type="parTrans" cxnId="{403593AC-CB28-4ED2-A01F-EEE105C0EA24}">
      <dgm:prSet/>
      <dgm:spPr/>
      <dgm:t>
        <a:bodyPr/>
        <a:lstStyle/>
        <a:p>
          <a:endParaRPr lang="hr-HR"/>
        </a:p>
      </dgm:t>
    </dgm:pt>
    <dgm:pt modelId="{1CBCBBC3-4DF7-45E1-B7E4-4B255D5460F6}" type="sibTrans" cxnId="{403593AC-CB28-4ED2-A01F-EEE105C0EA24}">
      <dgm:prSet/>
      <dgm:spPr/>
      <dgm:t>
        <a:bodyPr/>
        <a:lstStyle/>
        <a:p>
          <a:endParaRPr lang="hr-HR"/>
        </a:p>
      </dgm:t>
    </dgm:pt>
    <dgm:pt modelId="{0A29EC30-B480-4234-850F-7A4257497621}">
      <dgm:prSet custT="1"/>
      <dgm:spPr/>
      <dgm:t>
        <a:bodyPr/>
        <a:lstStyle/>
        <a:p>
          <a:pPr rtl="0"/>
          <a:r>
            <a:rPr lang="hr-HR" sz="2200" dirty="0" smtClean="0"/>
            <a:t>Najnoviji članci nalaze se na vrhu</a:t>
          </a:r>
          <a:endParaRPr lang="hr-HR" sz="2200" dirty="0"/>
        </a:p>
      </dgm:t>
    </dgm:pt>
    <dgm:pt modelId="{5609E819-EFB2-4998-A4BB-F340ACD23BC4}" type="parTrans" cxnId="{7B979270-BF46-4E45-AF74-57B4257AD96A}">
      <dgm:prSet/>
      <dgm:spPr/>
      <dgm:t>
        <a:bodyPr/>
        <a:lstStyle/>
        <a:p>
          <a:endParaRPr lang="hr-HR"/>
        </a:p>
      </dgm:t>
    </dgm:pt>
    <dgm:pt modelId="{1E48C0C5-4275-4FD3-BF01-C9360902829D}" type="sibTrans" cxnId="{7B979270-BF46-4E45-AF74-57B4257AD96A}">
      <dgm:prSet/>
      <dgm:spPr/>
      <dgm:t>
        <a:bodyPr/>
        <a:lstStyle/>
        <a:p>
          <a:endParaRPr lang="hr-HR"/>
        </a:p>
      </dgm:t>
    </dgm:pt>
    <dgm:pt modelId="{29FA1B0F-A575-4F96-80B6-D3D39749C3B6}" type="pres">
      <dgm:prSet presAssocID="{603A3429-8687-47CC-BF2E-40DA887870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513D0A1-E4B4-442B-A81B-B89F0ECD4334}" type="pres">
      <dgm:prSet presAssocID="{73333816-D00F-41EA-93DA-61BA7913E87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D90978-9D98-4A26-92DA-5BD40613750A}" type="pres">
      <dgm:prSet presAssocID="{430CA1E9-8E60-4731-887C-1AC19FC80C0A}" presName="spacer" presStyleCnt="0"/>
      <dgm:spPr/>
    </dgm:pt>
    <dgm:pt modelId="{2F89ED09-8528-4959-AFF6-CDDDE6336D61}" type="pres">
      <dgm:prSet presAssocID="{33FDB5D6-C644-4192-A253-6493A4F038E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BAB3C9-3B70-4730-961A-F88A0BBA2DE7}" type="pres">
      <dgm:prSet presAssocID="{875A80F5-CD33-4F1D-8660-FC2499BB64CE}" presName="spacer" presStyleCnt="0"/>
      <dgm:spPr/>
    </dgm:pt>
    <dgm:pt modelId="{92D29D26-DD5A-495A-A4AE-7415751C95F4}" type="pres">
      <dgm:prSet presAssocID="{BB5F0BFB-663E-4924-9483-3A3FE661D8C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0ECE2D-4ADD-4747-AF5F-03DB52F5FD94}" type="pres">
      <dgm:prSet presAssocID="{AB0B3D65-D11D-4C42-84AE-4AE42D286512}" presName="spacer" presStyleCnt="0"/>
      <dgm:spPr/>
    </dgm:pt>
    <dgm:pt modelId="{F465A571-7F11-4730-9062-4063031EE842}" type="pres">
      <dgm:prSet presAssocID="{33A7453C-B633-43A0-A84B-696BD0ED748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8A2921-BB9E-4964-A4A2-4A4678319ACB}" type="pres">
      <dgm:prSet presAssocID="{E8E58E29-23D7-4020-A7B0-F13FE80E77F2}" presName="spacer" presStyleCnt="0"/>
      <dgm:spPr/>
    </dgm:pt>
    <dgm:pt modelId="{333AEBFA-50A1-4C45-978E-17E06BD465DC}" type="pres">
      <dgm:prSet presAssocID="{3F3E9FF1-CA4D-486B-B717-01ABDEE2779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DDB1FE-5E7B-42BB-8D64-2AB1AFB4EC79}" type="pres">
      <dgm:prSet presAssocID="{D9D22B02-12EE-4D41-AD5C-56B3F8F2447F}" presName="spacer" presStyleCnt="0"/>
      <dgm:spPr/>
    </dgm:pt>
    <dgm:pt modelId="{D39C6A70-4F07-4298-9900-37D1600CF5F5}" type="pres">
      <dgm:prSet presAssocID="{70AB1E80-901B-472B-963C-479BE708835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48395C-F6F9-41CA-8AFE-68E4A61BB76B}" type="pres">
      <dgm:prSet presAssocID="{0D399875-5117-4B75-B651-AEDD01F5BFAF}" presName="spacer" presStyleCnt="0"/>
      <dgm:spPr/>
    </dgm:pt>
    <dgm:pt modelId="{19603C57-1ACB-40A8-9303-930907CA89E1}" type="pres">
      <dgm:prSet presAssocID="{6F1B560B-D086-4FEE-8AED-5DB519DE397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36C4E5-96ED-42BD-A96B-465E3E0F57F9}" type="pres">
      <dgm:prSet presAssocID="{1CBCBBC3-4DF7-45E1-B7E4-4B255D5460F6}" presName="spacer" presStyleCnt="0"/>
      <dgm:spPr/>
    </dgm:pt>
    <dgm:pt modelId="{E1A708BF-F84F-4E6A-B413-078F1AAA5C4D}" type="pres">
      <dgm:prSet presAssocID="{0A29EC30-B480-4234-850F-7A425749762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82224B-DE61-49A5-9CD4-4DC012D3FAB2}" srcId="{603A3429-8687-47CC-BF2E-40DA887870C8}" destId="{70AB1E80-901B-472B-963C-479BE7088353}" srcOrd="5" destOrd="0" parTransId="{1E17A86F-3A0D-46B0-B475-7CC05094455A}" sibTransId="{0D399875-5117-4B75-B651-AEDD01F5BFAF}"/>
    <dgm:cxn modelId="{50488389-56A4-45F7-A2A5-3DA1848CB97C}" type="presOf" srcId="{73333816-D00F-41EA-93DA-61BA7913E877}" destId="{0513D0A1-E4B4-442B-A81B-B89F0ECD4334}" srcOrd="0" destOrd="0" presId="urn:microsoft.com/office/officeart/2005/8/layout/vList2"/>
    <dgm:cxn modelId="{CCE12172-AA87-42B8-AEB1-D5D02D419169}" type="presOf" srcId="{0A29EC30-B480-4234-850F-7A4257497621}" destId="{E1A708BF-F84F-4E6A-B413-078F1AAA5C4D}" srcOrd="0" destOrd="0" presId="urn:microsoft.com/office/officeart/2005/8/layout/vList2"/>
    <dgm:cxn modelId="{403593AC-CB28-4ED2-A01F-EEE105C0EA24}" srcId="{603A3429-8687-47CC-BF2E-40DA887870C8}" destId="{6F1B560B-D086-4FEE-8AED-5DB519DE3971}" srcOrd="6" destOrd="0" parTransId="{8A5BDFD5-0E5B-48E7-887F-C2BE33EE9CA1}" sibTransId="{1CBCBBC3-4DF7-45E1-B7E4-4B255D5460F6}"/>
    <dgm:cxn modelId="{D25153E4-914F-4517-B270-B5660F338481}" srcId="{603A3429-8687-47CC-BF2E-40DA887870C8}" destId="{73333816-D00F-41EA-93DA-61BA7913E877}" srcOrd="0" destOrd="0" parTransId="{CA1A17CE-0F19-43FD-B451-BB5344933D27}" sibTransId="{430CA1E9-8E60-4731-887C-1AC19FC80C0A}"/>
    <dgm:cxn modelId="{C6F2FB1B-5131-4E1C-BAEA-81E0D0948092}" srcId="{603A3429-8687-47CC-BF2E-40DA887870C8}" destId="{33A7453C-B633-43A0-A84B-696BD0ED748A}" srcOrd="3" destOrd="0" parTransId="{AFF8C087-EFBD-42E9-B043-50BAF3A7FE63}" sibTransId="{E8E58E29-23D7-4020-A7B0-F13FE80E77F2}"/>
    <dgm:cxn modelId="{ED1AD8C7-A507-4E17-90E2-80AB22583579}" srcId="{603A3429-8687-47CC-BF2E-40DA887870C8}" destId="{3F3E9FF1-CA4D-486B-B717-01ABDEE27791}" srcOrd="4" destOrd="0" parTransId="{4CF52199-BED5-445A-8EBC-973B23196771}" sibTransId="{D9D22B02-12EE-4D41-AD5C-56B3F8F2447F}"/>
    <dgm:cxn modelId="{DA544144-D0B5-484B-9C98-BC76D40A8B13}" srcId="{603A3429-8687-47CC-BF2E-40DA887870C8}" destId="{33FDB5D6-C644-4192-A253-6493A4F038E3}" srcOrd="1" destOrd="0" parTransId="{2634EB7B-2C19-4EA1-9401-51EAF7677881}" sibTransId="{875A80F5-CD33-4F1D-8660-FC2499BB64CE}"/>
    <dgm:cxn modelId="{9E4A9DD1-D5EC-4E97-8F1C-86DD3F19B977}" type="presOf" srcId="{6F1B560B-D086-4FEE-8AED-5DB519DE3971}" destId="{19603C57-1ACB-40A8-9303-930907CA89E1}" srcOrd="0" destOrd="0" presId="urn:microsoft.com/office/officeart/2005/8/layout/vList2"/>
    <dgm:cxn modelId="{E7DC2B60-AB8E-4CD4-805B-4EBF86DF9D17}" type="presOf" srcId="{70AB1E80-901B-472B-963C-479BE7088353}" destId="{D39C6A70-4F07-4298-9900-37D1600CF5F5}" srcOrd="0" destOrd="0" presId="urn:microsoft.com/office/officeart/2005/8/layout/vList2"/>
    <dgm:cxn modelId="{F3EF4DA7-D61D-4537-A7C9-8DC447B6C3A6}" type="presOf" srcId="{33FDB5D6-C644-4192-A253-6493A4F038E3}" destId="{2F89ED09-8528-4959-AFF6-CDDDE6336D61}" srcOrd="0" destOrd="0" presId="urn:microsoft.com/office/officeart/2005/8/layout/vList2"/>
    <dgm:cxn modelId="{8BB78D1B-44F5-4FCB-8426-4DF512A908B5}" srcId="{603A3429-8687-47CC-BF2E-40DA887870C8}" destId="{BB5F0BFB-663E-4924-9483-3A3FE661D8C7}" srcOrd="2" destOrd="0" parTransId="{9265DD50-83C7-4933-8816-7EC76C9C817C}" sibTransId="{AB0B3D65-D11D-4C42-84AE-4AE42D286512}"/>
    <dgm:cxn modelId="{7B979270-BF46-4E45-AF74-57B4257AD96A}" srcId="{603A3429-8687-47CC-BF2E-40DA887870C8}" destId="{0A29EC30-B480-4234-850F-7A4257497621}" srcOrd="7" destOrd="0" parTransId="{5609E819-EFB2-4998-A4BB-F340ACD23BC4}" sibTransId="{1E48C0C5-4275-4FD3-BF01-C9360902829D}"/>
    <dgm:cxn modelId="{622E10B5-730D-4E72-8B01-89DCCBCD9B50}" type="presOf" srcId="{BB5F0BFB-663E-4924-9483-3A3FE661D8C7}" destId="{92D29D26-DD5A-495A-A4AE-7415751C95F4}" srcOrd="0" destOrd="0" presId="urn:microsoft.com/office/officeart/2005/8/layout/vList2"/>
    <dgm:cxn modelId="{B412F6BD-7654-43CC-BBBB-8141E22E1D57}" type="presOf" srcId="{603A3429-8687-47CC-BF2E-40DA887870C8}" destId="{29FA1B0F-A575-4F96-80B6-D3D39749C3B6}" srcOrd="0" destOrd="0" presId="urn:microsoft.com/office/officeart/2005/8/layout/vList2"/>
    <dgm:cxn modelId="{98F94E7F-004D-491C-A394-6629DEBE9F59}" type="presOf" srcId="{3F3E9FF1-CA4D-486B-B717-01ABDEE27791}" destId="{333AEBFA-50A1-4C45-978E-17E06BD465DC}" srcOrd="0" destOrd="0" presId="urn:microsoft.com/office/officeart/2005/8/layout/vList2"/>
    <dgm:cxn modelId="{40687570-B4EB-4067-9C28-C46ECB5A17B4}" type="presOf" srcId="{33A7453C-B633-43A0-A84B-696BD0ED748A}" destId="{F465A571-7F11-4730-9062-4063031EE842}" srcOrd="0" destOrd="0" presId="urn:microsoft.com/office/officeart/2005/8/layout/vList2"/>
    <dgm:cxn modelId="{F85AA8FE-6A65-4319-B729-BDE26971B264}" type="presParOf" srcId="{29FA1B0F-A575-4F96-80B6-D3D39749C3B6}" destId="{0513D0A1-E4B4-442B-A81B-B89F0ECD4334}" srcOrd="0" destOrd="0" presId="urn:microsoft.com/office/officeart/2005/8/layout/vList2"/>
    <dgm:cxn modelId="{51CC0DA0-F397-4979-B6E2-628FCFF428B7}" type="presParOf" srcId="{29FA1B0F-A575-4F96-80B6-D3D39749C3B6}" destId="{07D90978-9D98-4A26-92DA-5BD40613750A}" srcOrd="1" destOrd="0" presId="urn:microsoft.com/office/officeart/2005/8/layout/vList2"/>
    <dgm:cxn modelId="{77727739-5DE6-47D6-964B-56F85C0FA1A8}" type="presParOf" srcId="{29FA1B0F-A575-4F96-80B6-D3D39749C3B6}" destId="{2F89ED09-8528-4959-AFF6-CDDDE6336D61}" srcOrd="2" destOrd="0" presId="urn:microsoft.com/office/officeart/2005/8/layout/vList2"/>
    <dgm:cxn modelId="{407E7A53-A593-4DD9-AE57-CEA3C3FC0C86}" type="presParOf" srcId="{29FA1B0F-A575-4F96-80B6-D3D39749C3B6}" destId="{8ABAB3C9-3B70-4730-961A-F88A0BBA2DE7}" srcOrd="3" destOrd="0" presId="urn:microsoft.com/office/officeart/2005/8/layout/vList2"/>
    <dgm:cxn modelId="{CB962B00-3828-4325-8428-9A7C2D97996D}" type="presParOf" srcId="{29FA1B0F-A575-4F96-80B6-D3D39749C3B6}" destId="{92D29D26-DD5A-495A-A4AE-7415751C95F4}" srcOrd="4" destOrd="0" presId="urn:microsoft.com/office/officeart/2005/8/layout/vList2"/>
    <dgm:cxn modelId="{2A24A8C7-3967-4D27-8FAA-AE1AE48FDEC6}" type="presParOf" srcId="{29FA1B0F-A575-4F96-80B6-D3D39749C3B6}" destId="{B40ECE2D-4ADD-4747-AF5F-03DB52F5FD94}" srcOrd="5" destOrd="0" presId="urn:microsoft.com/office/officeart/2005/8/layout/vList2"/>
    <dgm:cxn modelId="{8A477E8E-0C2A-4F8A-B6DB-1BB45A66FFE2}" type="presParOf" srcId="{29FA1B0F-A575-4F96-80B6-D3D39749C3B6}" destId="{F465A571-7F11-4730-9062-4063031EE842}" srcOrd="6" destOrd="0" presId="urn:microsoft.com/office/officeart/2005/8/layout/vList2"/>
    <dgm:cxn modelId="{223969CD-7E67-4D28-878D-E9E8110C38AC}" type="presParOf" srcId="{29FA1B0F-A575-4F96-80B6-D3D39749C3B6}" destId="{0E8A2921-BB9E-4964-A4A2-4A4678319ACB}" srcOrd="7" destOrd="0" presId="urn:microsoft.com/office/officeart/2005/8/layout/vList2"/>
    <dgm:cxn modelId="{3EE1A666-67CA-4B85-B480-A9831200DAA0}" type="presParOf" srcId="{29FA1B0F-A575-4F96-80B6-D3D39749C3B6}" destId="{333AEBFA-50A1-4C45-978E-17E06BD465DC}" srcOrd="8" destOrd="0" presId="urn:microsoft.com/office/officeart/2005/8/layout/vList2"/>
    <dgm:cxn modelId="{57C8C97D-D1D9-4DFD-A382-9B381875329C}" type="presParOf" srcId="{29FA1B0F-A575-4F96-80B6-D3D39749C3B6}" destId="{9DDDB1FE-5E7B-42BB-8D64-2AB1AFB4EC79}" srcOrd="9" destOrd="0" presId="urn:microsoft.com/office/officeart/2005/8/layout/vList2"/>
    <dgm:cxn modelId="{0DEF806C-5190-4516-A4D5-9F8331EF9039}" type="presParOf" srcId="{29FA1B0F-A575-4F96-80B6-D3D39749C3B6}" destId="{D39C6A70-4F07-4298-9900-37D1600CF5F5}" srcOrd="10" destOrd="0" presId="urn:microsoft.com/office/officeart/2005/8/layout/vList2"/>
    <dgm:cxn modelId="{7281DD05-B918-457C-A023-A789E0DBF062}" type="presParOf" srcId="{29FA1B0F-A575-4F96-80B6-D3D39749C3B6}" destId="{A448395C-F6F9-41CA-8AFE-68E4A61BB76B}" srcOrd="11" destOrd="0" presId="urn:microsoft.com/office/officeart/2005/8/layout/vList2"/>
    <dgm:cxn modelId="{D1637DE1-EB58-48CF-B08D-F88F43174E1F}" type="presParOf" srcId="{29FA1B0F-A575-4F96-80B6-D3D39749C3B6}" destId="{19603C57-1ACB-40A8-9303-930907CA89E1}" srcOrd="12" destOrd="0" presId="urn:microsoft.com/office/officeart/2005/8/layout/vList2"/>
    <dgm:cxn modelId="{647D7457-A78F-4388-B1E5-CAEEBEAFAF5F}" type="presParOf" srcId="{29FA1B0F-A575-4F96-80B6-D3D39749C3B6}" destId="{0C36C4E5-96ED-42BD-A96B-465E3E0F57F9}" srcOrd="13" destOrd="0" presId="urn:microsoft.com/office/officeart/2005/8/layout/vList2"/>
    <dgm:cxn modelId="{2289A34C-B887-4897-BE08-DDEBC7FF9788}" type="presParOf" srcId="{29FA1B0F-A575-4F96-80B6-D3D39749C3B6}" destId="{E1A708BF-F84F-4E6A-B413-078F1AAA5C4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B43E1-7FE4-4A5E-A148-6765C122AC8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52A81C6-F6B5-4B58-BBDF-7FE2E1BC73C8}">
      <dgm:prSet custT="1"/>
      <dgm:spPr/>
      <dgm:t>
        <a:bodyPr/>
        <a:lstStyle/>
        <a:p>
          <a:pPr rtl="0"/>
          <a:r>
            <a:rPr lang="hr-HR" sz="1800" dirty="0" err="1" smtClean="0"/>
            <a:t>Weblogovi</a:t>
          </a:r>
          <a:r>
            <a:rPr lang="hr-HR" sz="1800" dirty="0" smtClean="0"/>
            <a:t> se razlikuju</a:t>
          </a:r>
          <a:endParaRPr lang="hr-HR" sz="1800" dirty="0"/>
        </a:p>
      </dgm:t>
    </dgm:pt>
    <dgm:pt modelId="{765573CA-BEF5-4941-92DE-A5F4125B105C}" type="parTrans" cxnId="{BBFE5ED4-9937-4B56-A046-454C2AE51C4B}">
      <dgm:prSet/>
      <dgm:spPr/>
      <dgm:t>
        <a:bodyPr/>
        <a:lstStyle/>
        <a:p>
          <a:endParaRPr lang="hr-HR" sz="1800"/>
        </a:p>
      </dgm:t>
    </dgm:pt>
    <dgm:pt modelId="{B1D953AA-31E2-4783-9EE4-C92CC1D5EF9A}" type="sibTrans" cxnId="{BBFE5ED4-9937-4B56-A046-454C2AE51C4B}">
      <dgm:prSet/>
      <dgm:spPr/>
      <dgm:t>
        <a:bodyPr/>
        <a:lstStyle/>
        <a:p>
          <a:endParaRPr lang="hr-HR" sz="1800"/>
        </a:p>
      </dgm:t>
    </dgm:pt>
    <dgm:pt modelId="{3EDC80AC-3EB3-4CB6-8B53-B30EB8F01B5B}">
      <dgm:prSet custT="1"/>
      <dgm:spPr/>
      <dgm:t>
        <a:bodyPr/>
        <a:lstStyle/>
        <a:p>
          <a:pPr rtl="0"/>
          <a:r>
            <a:rPr lang="hr-HR" sz="2000" dirty="0" smtClean="0"/>
            <a:t>sadržaju, </a:t>
          </a:r>
          <a:endParaRPr lang="hr-HR" sz="2000" dirty="0"/>
        </a:p>
      </dgm:t>
    </dgm:pt>
    <dgm:pt modelId="{EE83B5AA-8D14-400D-A1C0-F80266974D28}" type="parTrans" cxnId="{3E860F8B-838A-4891-92BA-C678A9B2A6AA}">
      <dgm:prSet/>
      <dgm:spPr/>
      <dgm:t>
        <a:bodyPr/>
        <a:lstStyle/>
        <a:p>
          <a:endParaRPr lang="hr-HR" sz="1800"/>
        </a:p>
      </dgm:t>
    </dgm:pt>
    <dgm:pt modelId="{B81F27B0-0978-4D01-A842-96C184589F84}" type="sibTrans" cxnId="{3E860F8B-838A-4891-92BA-C678A9B2A6AA}">
      <dgm:prSet/>
      <dgm:spPr/>
      <dgm:t>
        <a:bodyPr/>
        <a:lstStyle/>
        <a:p>
          <a:endParaRPr lang="hr-HR" sz="1800"/>
        </a:p>
      </dgm:t>
    </dgm:pt>
    <dgm:pt modelId="{DF6F7913-60AA-4723-A42A-B49A9AD75E5A}">
      <dgm:prSet custT="1"/>
      <dgm:spPr/>
      <dgm:t>
        <a:bodyPr/>
        <a:lstStyle/>
        <a:p>
          <a:pPr rtl="0"/>
          <a:r>
            <a:rPr lang="hr-HR" sz="2000" dirty="0" smtClean="0"/>
            <a:t>ispisu i </a:t>
          </a:r>
          <a:endParaRPr lang="hr-HR" sz="2000" dirty="0"/>
        </a:p>
      </dgm:t>
    </dgm:pt>
    <dgm:pt modelId="{A250B478-8E2E-4863-A8CC-DE215B109A3B}" type="parTrans" cxnId="{66AD8FC2-8BF8-4ED3-B13F-BCE9DD718984}">
      <dgm:prSet/>
      <dgm:spPr/>
      <dgm:t>
        <a:bodyPr/>
        <a:lstStyle/>
        <a:p>
          <a:endParaRPr lang="hr-HR" sz="1800"/>
        </a:p>
      </dgm:t>
    </dgm:pt>
    <dgm:pt modelId="{F0D7DB00-FEC6-4176-A066-1CC88449B928}" type="sibTrans" cxnId="{66AD8FC2-8BF8-4ED3-B13F-BCE9DD718984}">
      <dgm:prSet/>
      <dgm:spPr/>
      <dgm:t>
        <a:bodyPr/>
        <a:lstStyle/>
        <a:p>
          <a:endParaRPr lang="hr-HR" sz="1800"/>
        </a:p>
      </dgm:t>
    </dgm:pt>
    <dgm:pt modelId="{E3336054-D61F-4A06-A6D3-C1EDAEA74597}">
      <dgm:prSet custT="1"/>
      <dgm:spPr/>
      <dgm:t>
        <a:bodyPr/>
        <a:lstStyle/>
        <a:p>
          <a:pPr rtl="0"/>
          <a:r>
            <a:rPr lang="hr-HR" sz="2000" dirty="0" smtClean="0"/>
            <a:t>dizajnu sadržaja (osobni </a:t>
          </a:r>
          <a:r>
            <a:rPr lang="hr-HR" sz="2000" dirty="0" err="1" smtClean="0"/>
            <a:t>blog</a:t>
          </a:r>
          <a:r>
            <a:rPr lang="hr-HR" sz="2000" dirty="0" smtClean="0"/>
            <a:t>, </a:t>
          </a:r>
          <a:r>
            <a:rPr lang="hr-HR" sz="2000" dirty="0" err="1" smtClean="0"/>
            <a:t>blogovi</a:t>
          </a:r>
          <a:r>
            <a:rPr lang="hr-HR" sz="2000" dirty="0" smtClean="0"/>
            <a:t> s raznim temama, </a:t>
          </a:r>
          <a:r>
            <a:rPr lang="hr-HR" sz="2000" dirty="0" err="1" smtClean="0"/>
            <a:t>artlog</a:t>
          </a:r>
          <a:r>
            <a:rPr lang="hr-HR" sz="2000" dirty="0" smtClean="0"/>
            <a:t>, </a:t>
          </a:r>
          <a:r>
            <a:rPr lang="hr-HR" sz="2000" dirty="0" err="1" smtClean="0"/>
            <a:t>photoblog</a:t>
          </a:r>
          <a:r>
            <a:rPr lang="hr-HR" sz="2000" dirty="0" smtClean="0"/>
            <a:t>, </a:t>
          </a:r>
          <a:r>
            <a:rPr lang="hr-HR" sz="2000" dirty="0" err="1" smtClean="0"/>
            <a:t>vlog</a:t>
          </a:r>
          <a:r>
            <a:rPr lang="hr-HR" sz="2000" dirty="0" smtClean="0"/>
            <a:t> </a:t>
          </a:r>
          <a:r>
            <a:rPr lang="hr-HR" sz="2000" dirty="0" err="1" smtClean="0"/>
            <a:t>itd</a:t>
          </a:r>
          <a:r>
            <a:rPr lang="hr-HR" sz="2000" dirty="0" smtClean="0"/>
            <a:t>.) </a:t>
          </a:r>
          <a:endParaRPr lang="hr-HR" sz="2000" dirty="0"/>
        </a:p>
      </dgm:t>
    </dgm:pt>
    <dgm:pt modelId="{3BBF73A3-975A-4FD5-987A-47E54FEB402E}" type="parTrans" cxnId="{2B23B4B0-C438-4CF7-917A-B86BF1062649}">
      <dgm:prSet/>
      <dgm:spPr/>
      <dgm:t>
        <a:bodyPr/>
        <a:lstStyle/>
        <a:p>
          <a:endParaRPr lang="hr-HR" sz="1800"/>
        </a:p>
      </dgm:t>
    </dgm:pt>
    <dgm:pt modelId="{288B2EF4-E407-4262-92E0-4765B1D6B192}" type="sibTrans" cxnId="{2B23B4B0-C438-4CF7-917A-B86BF1062649}">
      <dgm:prSet/>
      <dgm:spPr/>
      <dgm:t>
        <a:bodyPr/>
        <a:lstStyle/>
        <a:p>
          <a:endParaRPr lang="hr-HR" sz="1800"/>
        </a:p>
      </dgm:t>
    </dgm:pt>
    <dgm:pt modelId="{4E6D6FBA-0095-462F-959D-B05492F37F10}">
      <dgm:prSet custT="1"/>
      <dgm:spPr/>
      <dgm:t>
        <a:bodyPr/>
        <a:lstStyle/>
        <a:p>
          <a:pPr rtl="0"/>
          <a:endParaRPr lang="hr-HR" sz="1800" dirty="0"/>
        </a:p>
      </dgm:t>
    </dgm:pt>
    <dgm:pt modelId="{5394A13D-B7FE-4C16-81A3-F2C27007F9D2}" type="parTrans" cxnId="{C0BA6CED-4803-4B68-9BE1-75A5C09FBFC7}">
      <dgm:prSet/>
      <dgm:spPr/>
      <dgm:t>
        <a:bodyPr/>
        <a:lstStyle/>
        <a:p>
          <a:endParaRPr lang="hr-HR" sz="1800"/>
        </a:p>
      </dgm:t>
    </dgm:pt>
    <dgm:pt modelId="{E335BC36-7459-482B-8C8F-88F66A147A01}" type="sibTrans" cxnId="{C0BA6CED-4803-4B68-9BE1-75A5C09FBFC7}">
      <dgm:prSet/>
      <dgm:spPr/>
      <dgm:t>
        <a:bodyPr/>
        <a:lstStyle/>
        <a:p>
          <a:endParaRPr lang="hr-HR" sz="1800"/>
        </a:p>
      </dgm:t>
    </dgm:pt>
    <dgm:pt modelId="{0FD8072F-BA95-4250-81F8-A675AF240E59}">
      <dgm:prSet custT="1"/>
      <dgm:spPr/>
      <dgm:t>
        <a:bodyPr/>
        <a:lstStyle/>
        <a:p>
          <a:pPr rtl="0"/>
          <a:r>
            <a:rPr lang="hr-HR" sz="1600" dirty="0" smtClean="0"/>
            <a:t>Softver i stranice za izradu </a:t>
          </a:r>
          <a:r>
            <a:rPr lang="hr-HR" sz="1600" dirty="0" err="1" smtClean="0"/>
            <a:t>blogova</a:t>
          </a:r>
          <a:endParaRPr lang="hr-HR" sz="1600" dirty="0"/>
        </a:p>
      </dgm:t>
    </dgm:pt>
    <dgm:pt modelId="{9688CCCB-5F8C-4736-82F9-4D8CE6E2D355}" type="parTrans" cxnId="{EBABC837-9996-4337-AD25-8C122574EE14}">
      <dgm:prSet/>
      <dgm:spPr/>
      <dgm:t>
        <a:bodyPr/>
        <a:lstStyle/>
        <a:p>
          <a:endParaRPr lang="hr-HR" sz="1800"/>
        </a:p>
      </dgm:t>
    </dgm:pt>
    <dgm:pt modelId="{2E362803-9764-49CF-8819-F475B5C3D366}" type="sibTrans" cxnId="{EBABC837-9996-4337-AD25-8C122574EE14}">
      <dgm:prSet/>
      <dgm:spPr/>
      <dgm:t>
        <a:bodyPr/>
        <a:lstStyle/>
        <a:p>
          <a:endParaRPr lang="hr-HR" sz="1800"/>
        </a:p>
      </dgm:t>
    </dgm:pt>
    <dgm:pt modelId="{CF2EFA99-E954-4F4C-9255-0E3A4F223698}">
      <dgm:prSet custT="1"/>
      <dgm:spPr/>
      <dgm:t>
        <a:bodyPr/>
        <a:lstStyle/>
        <a:p>
          <a:pPr rtl="0"/>
          <a:r>
            <a:rPr lang="hr-HR" sz="2200" dirty="0" err="1" smtClean="0"/>
            <a:t>Blogger</a:t>
          </a:r>
          <a:endParaRPr lang="hr-HR" sz="2200" dirty="0"/>
        </a:p>
      </dgm:t>
    </dgm:pt>
    <dgm:pt modelId="{470358C5-2046-46AD-A4A1-AB701B12C87A}" type="parTrans" cxnId="{D0D7D62C-1B99-4C1C-925C-F6CAFAE7814A}">
      <dgm:prSet/>
      <dgm:spPr/>
      <dgm:t>
        <a:bodyPr/>
        <a:lstStyle/>
        <a:p>
          <a:endParaRPr lang="hr-HR" sz="1800"/>
        </a:p>
      </dgm:t>
    </dgm:pt>
    <dgm:pt modelId="{34E15A55-B1A3-4B09-973A-4AA4E45CF8E5}" type="sibTrans" cxnId="{D0D7D62C-1B99-4C1C-925C-F6CAFAE7814A}">
      <dgm:prSet/>
      <dgm:spPr/>
      <dgm:t>
        <a:bodyPr/>
        <a:lstStyle/>
        <a:p>
          <a:endParaRPr lang="hr-HR" sz="1800"/>
        </a:p>
      </dgm:t>
    </dgm:pt>
    <dgm:pt modelId="{A0E4A511-F22F-4E08-B43B-109CDB35CACF}">
      <dgm:prSet custT="1"/>
      <dgm:spPr/>
      <dgm:t>
        <a:bodyPr/>
        <a:lstStyle/>
        <a:p>
          <a:pPr rtl="0"/>
          <a:r>
            <a:rPr lang="hr-HR" sz="2200" dirty="0" err="1" smtClean="0"/>
            <a:t>Wordpress</a:t>
          </a:r>
          <a:endParaRPr lang="hr-HR" sz="2200" dirty="0"/>
        </a:p>
      </dgm:t>
    </dgm:pt>
    <dgm:pt modelId="{20D757D3-8D33-4FFE-B0D7-2F1CD485B985}" type="parTrans" cxnId="{551E5845-9F73-4587-80CA-61134D64C567}">
      <dgm:prSet/>
      <dgm:spPr/>
      <dgm:t>
        <a:bodyPr/>
        <a:lstStyle/>
        <a:p>
          <a:endParaRPr lang="hr-HR" sz="1800"/>
        </a:p>
      </dgm:t>
    </dgm:pt>
    <dgm:pt modelId="{111BF2D5-46E0-47F2-9377-F3BB56E7B93A}" type="sibTrans" cxnId="{551E5845-9F73-4587-80CA-61134D64C567}">
      <dgm:prSet/>
      <dgm:spPr/>
      <dgm:t>
        <a:bodyPr/>
        <a:lstStyle/>
        <a:p>
          <a:endParaRPr lang="hr-HR" sz="1800"/>
        </a:p>
      </dgm:t>
    </dgm:pt>
    <dgm:pt modelId="{7FD15001-6F04-4E92-90DB-7269A1AABFA6}">
      <dgm:prSet custT="1"/>
      <dgm:spPr/>
      <dgm:t>
        <a:bodyPr/>
        <a:lstStyle/>
        <a:p>
          <a:pPr rtl="0"/>
          <a:r>
            <a:rPr lang="hr-HR" sz="2200" dirty="0" err="1" smtClean="0"/>
            <a:t>edublogs</a:t>
          </a:r>
          <a:r>
            <a:rPr lang="hr-HR" sz="2200" dirty="0" smtClean="0"/>
            <a:t> </a:t>
          </a:r>
          <a:r>
            <a:rPr lang="hr-HR" sz="2200" dirty="0" err="1" smtClean="0"/>
            <a:t>itd</a:t>
          </a:r>
          <a:r>
            <a:rPr lang="hr-HR" sz="2200" dirty="0" smtClean="0"/>
            <a:t>.</a:t>
          </a:r>
          <a:endParaRPr lang="hr-HR" sz="2200" dirty="0"/>
        </a:p>
      </dgm:t>
    </dgm:pt>
    <dgm:pt modelId="{026552BE-83AB-4291-B498-4E9C37000E79}" type="parTrans" cxnId="{6EC68D3F-446D-4A16-AAE6-16C00F5EAD6E}">
      <dgm:prSet/>
      <dgm:spPr/>
      <dgm:t>
        <a:bodyPr/>
        <a:lstStyle/>
        <a:p>
          <a:endParaRPr lang="hr-HR" sz="1800"/>
        </a:p>
      </dgm:t>
    </dgm:pt>
    <dgm:pt modelId="{E235CC50-7D5F-4888-BB0E-F374D990B5E8}" type="sibTrans" cxnId="{6EC68D3F-446D-4A16-AAE6-16C00F5EAD6E}">
      <dgm:prSet/>
      <dgm:spPr/>
      <dgm:t>
        <a:bodyPr/>
        <a:lstStyle/>
        <a:p>
          <a:endParaRPr lang="hr-HR" sz="1800"/>
        </a:p>
      </dgm:t>
    </dgm:pt>
    <dgm:pt modelId="{001E501C-E0F8-40A5-BF6E-479D0729806F}">
      <dgm:prSet/>
      <dgm:spPr/>
      <dgm:t>
        <a:bodyPr/>
        <a:lstStyle/>
        <a:p>
          <a:pPr rtl="0"/>
          <a:r>
            <a:rPr lang="hr-HR" smtClean="0"/>
            <a:t>Zajednica ili društvena mreža svih blogova poznata je pod nazivom blogosfera</a:t>
          </a:r>
          <a:endParaRPr lang="hr-HR"/>
        </a:p>
      </dgm:t>
    </dgm:pt>
    <dgm:pt modelId="{B282C652-7204-4205-A2FE-01C1D6778213}" type="parTrans" cxnId="{B0DFA140-E880-45F7-A658-7CFA4F2D7693}">
      <dgm:prSet/>
      <dgm:spPr/>
    </dgm:pt>
    <dgm:pt modelId="{5460B9B7-A38C-4D5D-9ED5-7DB9DDE9322B}" type="sibTrans" cxnId="{B0DFA140-E880-45F7-A658-7CFA4F2D7693}">
      <dgm:prSet/>
      <dgm:spPr/>
    </dgm:pt>
    <dgm:pt modelId="{C3FAC4E2-AAC7-469D-A8D6-C60199A9B709}" type="pres">
      <dgm:prSet presAssocID="{74FB43E1-7FE4-4A5E-A148-6765C122AC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5AF0661-BA38-4AE5-94A3-C6FBB928E3B6}" type="pres">
      <dgm:prSet presAssocID="{852A81C6-F6B5-4B58-BBDF-7FE2E1BC73C8}" presName="composite" presStyleCnt="0"/>
      <dgm:spPr/>
    </dgm:pt>
    <dgm:pt modelId="{0F08A95A-C23A-4F61-B122-7316AC12F5F6}" type="pres">
      <dgm:prSet presAssocID="{852A81C6-F6B5-4B58-BBDF-7FE2E1BC73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3E470A-E0CF-4039-8C8A-4EAA5CAE48A2}" type="pres">
      <dgm:prSet presAssocID="{852A81C6-F6B5-4B58-BBDF-7FE2E1BC73C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2C9338-2871-4538-8CA5-53E1AAD06BC5}" type="pres">
      <dgm:prSet presAssocID="{B1D953AA-31E2-4783-9EE4-C92CC1D5EF9A}" presName="sp" presStyleCnt="0"/>
      <dgm:spPr/>
    </dgm:pt>
    <dgm:pt modelId="{0217F30E-763D-4311-98A2-D4EACA3139A2}" type="pres">
      <dgm:prSet presAssocID="{4E6D6FBA-0095-462F-959D-B05492F37F10}" presName="composite" presStyleCnt="0"/>
      <dgm:spPr/>
    </dgm:pt>
    <dgm:pt modelId="{00B061CB-7985-4CAE-97D9-9027B6E13716}" type="pres">
      <dgm:prSet presAssocID="{4E6D6FBA-0095-462F-959D-B05492F37F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724F9EB-52B2-418E-AD4C-6C6C4634230E}" type="pres">
      <dgm:prSet presAssocID="{4E6D6FBA-0095-462F-959D-B05492F37F1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C72A0B-71B9-4669-B1ED-CBAEF716AC1A}" type="pres">
      <dgm:prSet presAssocID="{E335BC36-7459-482B-8C8F-88F66A147A01}" presName="sp" presStyleCnt="0"/>
      <dgm:spPr/>
    </dgm:pt>
    <dgm:pt modelId="{68E92F3B-21A6-4747-A5CF-42E3F132E695}" type="pres">
      <dgm:prSet presAssocID="{0FD8072F-BA95-4250-81F8-A675AF240E59}" presName="composite" presStyleCnt="0"/>
      <dgm:spPr/>
    </dgm:pt>
    <dgm:pt modelId="{62C29532-42B6-473C-9A7D-EF166A6A6BDC}" type="pres">
      <dgm:prSet presAssocID="{0FD8072F-BA95-4250-81F8-A675AF240E59}" presName="parentText" presStyleLbl="alignNode1" presStyleIdx="2" presStyleCnt="3" custScaleX="104365" custScaleY="110397" custLinFactNeighborY="-305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B3E693-A80B-40AA-8ED2-07DA547A4B07}" type="pres">
      <dgm:prSet presAssocID="{0FD8072F-BA95-4250-81F8-A675AF240E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E860F8B-838A-4891-92BA-C678A9B2A6AA}" srcId="{852A81C6-F6B5-4B58-BBDF-7FE2E1BC73C8}" destId="{3EDC80AC-3EB3-4CB6-8B53-B30EB8F01B5B}" srcOrd="0" destOrd="0" parTransId="{EE83B5AA-8D14-400D-A1C0-F80266974D28}" sibTransId="{B81F27B0-0978-4D01-A842-96C184589F84}"/>
    <dgm:cxn modelId="{AC107EAF-B2ED-4509-A806-0AB19CFD80AA}" type="presOf" srcId="{74FB43E1-7FE4-4A5E-A148-6765C122AC80}" destId="{C3FAC4E2-AAC7-469D-A8D6-C60199A9B709}" srcOrd="0" destOrd="0" presId="urn:microsoft.com/office/officeart/2005/8/layout/chevron2"/>
    <dgm:cxn modelId="{399A190B-C746-43E7-8E57-A3408E6403CB}" type="presOf" srcId="{001E501C-E0F8-40A5-BF6E-479D0729806F}" destId="{9724F9EB-52B2-418E-AD4C-6C6C4634230E}" srcOrd="0" destOrd="0" presId="urn:microsoft.com/office/officeart/2005/8/layout/chevron2"/>
    <dgm:cxn modelId="{C5802C13-1419-4AC9-851D-797D9D6FBD4D}" type="presOf" srcId="{DF6F7913-60AA-4723-A42A-B49A9AD75E5A}" destId="{7C3E470A-E0CF-4039-8C8A-4EAA5CAE48A2}" srcOrd="0" destOrd="1" presId="urn:microsoft.com/office/officeart/2005/8/layout/chevron2"/>
    <dgm:cxn modelId="{2B23B4B0-C438-4CF7-917A-B86BF1062649}" srcId="{852A81C6-F6B5-4B58-BBDF-7FE2E1BC73C8}" destId="{E3336054-D61F-4A06-A6D3-C1EDAEA74597}" srcOrd="2" destOrd="0" parTransId="{3BBF73A3-975A-4FD5-987A-47E54FEB402E}" sibTransId="{288B2EF4-E407-4262-92E0-4765B1D6B192}"/>
    <dgm:cxn modelId="{66AD8FC2-8BF8-4ED3-B13F-BCE9DD718984}" srcId="{852A81C6-F6B5-4B58-BBDF-7FE2E1BC73C8}" destId="{DF6F7913-60AA-4723-A42A-B49A9AD75E5A}" srcOrd="1" destOrd="0" parTransId="{A250B478-8E2E-4863-A8CC-DE215B109A3B}" sibTransId="{F0D7DB00-FEC6-4176-A066-1CC88449B928}"/>
    <dgm:cxn modelId="{B0DFA140-E880-45F7-A658-7CFA4F2D7693}" srcId="{4E6D6FBA-0095-462F-959D-B05492F37F10}" destId="{001E501C-E0F8-40A5-BF6E-479D0729806F}" srcOrd="0" destOrd="0" parTransId="{B282C652-7204-4205-A2FE-01C1D6778213}" sibTransId="{5460B9B7-A38C-4D5D-9ED5-7DB9DDE9322B}"/>
    <dgm:cxn modelId="{551E5845-9F73-4587-80CA-61134D64C567}" srcId="{0FD8072F-BA95-4250-81F8-A675AF240E59}" destId="{A0E4A511-F22F-4E08-B43B-109CDB35CACF}" srcOrd="1" destOrd="0" parTransId="{20D757D3-8D33-4FFE-B0D7-2F1CD485B985}" sibTransId="{111BF2D5-46E0-47F2-9377-F3BB56E7B93A}"/>
    <dgm:cxn modelId="{BBFE5ED4-9937-4B56-A046-454C2AE51C4B}" srcId="{74FB43E1-7FE4-4A5E-A148-6765C122AC80}" destId="{852A81C6-F6B5-4B58-BBDF-7FE2E1BC73C8}" srcOrd="0" destOrd="0" parTransId="{765573CA-BEF5-4941-92DE-A5F4125B105C}" sibTransId="{B1D953AA-31E2-4783-9EE4-C92CC1D5EF9A}"/>
    <dgm:cxn modelId="{2D1442AA-22FE-4283-BEE0-D061E095659A}" type="presOf" srcId="{4E6D6FBA-0095-462F-959D-B05492F37F10}" destId="{00B061CB-7985-4CAE-97D9-9027B6E13716}" srcOrd="0" destOrd="0" presId="urn:microsoft.com/office/officeart/2005/8/layout/chevron2"/>
    <dgm:cxn modelId="{26E9B845-B67D-4D3E-9857-8D2788FD7313}" type="presOf" srcId="{0FD8072F-BA95-4250-81F8-A675AF240E59}" destId="{62C29532-42B6-473C-9A7D-EF166A6A6BDC}" srcOrd="0" destOrd="0" presId="urn:microsoft.com/office/officeart/2005/8/layout/chevron2"/>
    <dgm:cxn modelId="{C0BA6CED-4803-4B68-9BE1-75A5C09FBFC7}" srcId="{74FB43E1-7FE4-4A5E-A148-6765C122AC80}" destId="{4E6D6FBA-0095-462F-959D-B05492F37F10}" srcOrd="1" destOrd="0" parTransId="{5394A13D-B7FE-4C16-81A3-F2C27007F9D2}" sibTransId="{E335BC36-7459-482B-8C8F-88F66A147A01}"/>
    <dgm:cxn modelId="{1C8AE6FC-5979-474A-B19E-697111E34711}" type="presOf" srcId="{CF2EFA99-E954-4F4C-9255-0E3A4F223698}" destId="{8AB3E693-A80B-40AA-8ED2-07DA547A4B07}" srcOrd="0" destOrd="0" presId="urn:microsoft.com/office/officeart/2005/8/layout/chevron2"/>
    <dgm:cxn modelId="{16228E95-AFA3-437E-BE3A-EFF54F493A75}" type="presOf" srcId="{E3336054-D61F-4A06-A6D3-C1EDAEA74597}" destId="{7C3E470A-E0CF-4039-8C8A-4EAA5CAE48A2}" srcOrd="0" destOrd="2" presId="urn:microsoft.com/office/officeart/2005/8/layout/chevron2"/>
    <dgm:cxn modelId="{6EC68D3F-446D-4A16-AAE6-16C00F5EAD6E}" srcId="{0FD8072F-BA95-4250-81F8-A675AF240E59}" destId="{7FD15001-6F04-4E92-90DB-7269A1AABFA6}" srcOrd="2" destOrd="0" parTransId="{026552BE-83AB-4291-B498-4E9C37000E79}" sibTransId="{E235CC50-7D5F-4888-BB0E-F374D990B5E8}"/>
    <dgm:cxn modelId="{D9172C5D-EF8D-4129-8C8C-5FFDA784EF64}" type="presOf" srcId="{3EDC80AC-3EB3-4CB6-8B53-B30EB8F01B5B}" destId="{7C3E470A-E0CF-4039-8C8A-4EAA5CAE48A2}" srcOrd="0" destOrd="0" presId="urn:microsoft.com/office/officeart/2005/8/layout/chevron2"/>
    <dgm:cxn modelId="{D0D7D62C-1B99-4C1C-925C-F6CAFAE7814A}" srcId="{0FD8072F-BA95-4250-81F8-A675AF240E59}" destId="{CF2EFA99-E954-4F4C-9255-0E3A4F223698}" srcOrd="0" destOrd="0" parTransId="{470358C5-2046-46AD-A4A1-AB701B12C87A}" sibTransId="{34E15A55-B1A3-4B09-973A-4AA4E45CF8E5}"/>
    <dgm:cxn modelId="{EBABC837-9996-4337-AD25-8C122574EE14}" srcId="{74FB43E1-7FE4-4A5E-A148-6765C122AC80}" destId="{0FD8072F-BA95-4250-81F8-A675AF240E59}" srcOrd="2" destOrd="0" parTransId="{9688CCCB-5F8C-4736-82F9-4D8CE6E2D355}" sibTransId="{2E362803-9764-49CF-8819-F475B5C3D366}"/>
    <dgm:cxn modelId="{FA202817-9C94-47AB-800B-B9E8E87CE4F5}" type="presOf" srcId="{852A81C6-F6B5-4B58-BBDF-7FE2E1BC73C8}" destId="{0F08A95A-C23A-4F61-B122-7316AC12F5F6}" srcOrd="0" destOrd="0" presId="urn:microsoft.com/office/officeart/2005/8/layout/chevron2"/>
    <dgm:cxn modelId="{65E42608-1723-4FBF-AD53-04C4B92527B0}" type="presOf" srcId="{A0E4A511-F22F-4E08-B43B-109CDB35CACF}" destId="{8AB3E693-A80B-40AA-8ED2-07DA547A4B07}" srcOrd="0" destOrd="1" presId="urn:microsoft.com/office/officeart/2005/8/layout/chevron2"/>
    <dgm:cxn modelId="{3974500C-11D5-45B8-ABB5-BE2BA109E8B4}" type="presOf" srcId="{7FD15001-6F04-4E92-90DB-7269A1AABFA6}" destId="{8AB3E693-A80B-40AA-8ED2-07DA547A4B07}" srcOrd="0" destOrd="2" presId="urn:microsoft.com/office/officeart/2005/8/layout/chevron2"/>
    <dgm:cxn modelId="{99EDD0CC-593A-4E1A-B0C4-E4BD8FFC7FF2}" type="presParOf" srcId="{C3FAC4E2-AAC7-469D-A8D6-C60199A9B709}" destId="{75AF0661-BA38-4AE5-94A3-C6FBB928E3B6}" srcOrd="0" destOrd="0" presId="urn:microsoft.com/office/officeart/2005/8/layout/chevron2"/>
    <dgm:cxn modelId="{3B850CEA-F6B7-4D53-A195-008009141867}" type="presParOf" srcId="{75AF0661-BA38-4AE5-94A3-C6FBB928E3B6}" destId="{0F08A95A-C23A-4F61-B122-7316AC12F5F6}" srcOrd="0" destOrd="0" presId="urn:microsoft.com/office/officeart/2005/8/layout/chevron2"/>
    <dgm:cxn modelId="{3406E97A-6D5B-47B7-AE84-005C29AA675E}" type="presParOf" srcId="{75AF0661-BA38-4AE5-94A3-C6FBB928E3B6}" destId="{7C3E470A-E0CF-4039-8C8A-4EAA5CAE48A2}" srcOrd="1" destOrd="0" presId="urn:microsoft.com/office/officeart/2005/8/layout/chevron2"/>
    <dgm:cxn modelId="{BF8BB058-B2DB-41DA-97A4-94712C663784}" type="presParOf" srcId="{C3FAC4E2-AAC7-469D-A8D6-C60199A9B709}" destId="{F82C9338-2871-4538-8CA5-53E1AAD06BC5}" srcOrd="1" destOrd="0" presId="urn:microsoft.com/office/officeart/2005/8/layout/chevron2"/>
    <dgm:cxn modelId="{5DA2F32E-6B3B-4B39-845E-980C08718E6E}" type="presParOf" srcId="{C3FAC4E2-AAC7-469D-A8D6-C60199A9B709}" destId="{0217F30E-763D-4311-98A2-D4EACA3139A2}" srcOrd="2" destOrd="0" presId="urn:microsoft.com/office/officeart/2005/8/layout/chevron2"/>
    <dgm:cxn modelId="{ADCCE6BC-3BC2-4221-A89F-B2F9EB5D8A25}" type="presParOf" srcId="{0217F30E-763D-4311-98A2-D4EACA3139A2}" destId="{00B061CB-7985-4CAE-97D9-9027B6E13716}" srcOrd="0" destOrd="0" presId="urn:microsoft.com/office/officeart/2005/8/layout/chevron2"/>
    <dgm:cxn modelId="{D65919E1-13D0-48EA-9B06-22407357D0EE}" type="presParOf" srcId="{0217F30E-763D-4311-98A2-D4EACA3139A2}" destId="{9724F9EB-52B2-418E-AD4C-6C6C4634230E}" srcOrd="1" destOrd="0" presId="urn:microsoft.com/office/officeart/2005/8/layout/chevron2"/>
    <dgm:cxn modelId="{525F1627-107D-4872-A93D-DE0D5628718D}" type="presParOf" srcId="{C3FAC4E2-AAC7-469D-A8D6-C60199A9B709}" destId="{08C72A0B-71B9-4669-B1ED-CBAEF716AC1A}" srcOrd="3" destOrd="0" presId="urn:microsoft.com/office/officeart/2005/8/layout/chevron2"/>
    <dgm:cxn modelId="{19F2BB5C-9F7D-4AF8-B0DA-CC167A20747D}" type="presParOf" srcId="{C3FAC4E2-AAC7-469D-A8D6-C60199A9B709}" destId="{68E92F3B-21A6-4747-A5CF-42E3F132E695}" srcOrd="4" destOrd="0" presId="urn:microsoft.com/office/officeart/2005/8/layout/chevron2"/>
    <dgm:cxn modelId="{16409829-B7AF-4346-94A1-F5E42528B3A9}" type="presParOf" srcId="{68E92F3B-21A6-4747-A5CF-42E3F132E695}" destId="{62C29532-42B6-473C-9A7D-EF166A6A6BDC}" srcOrd="0" destOrd="0" presId="urn:microsoft.com/office/officeart/2005/8/layout/chevron2"/>
    <dgm:cxn modelId="{2C4834D4-FE53-4C95-A751-A959B3288A7F}" type="presParOf" srcId="{68E92F3B-21A6-4747-A5CF-42E3F132E695}" destId="{8AB3E693-A80B-40AA-8ED2-07DA547A4B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99E4EF-B475-4C92-A9F7-C7B607E54DA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15674E6-7C9C-49AE-AF00-B02FA2DCA8F0}">
      <dgm:prSet custT="1"/>
      <dgm:spPr/>
      <dgm:t>
        <a:bodyPr/>
        <a:lstStyle/>
        <a:p>
          <a:pPr rtl="0"/>
          <a:r>
            <a:rPr lang="hr-HR" sz="1800" dirty="0" smtClean="0"/>
            <a:t>Postojeći besplatan softver, </a:t>
          </a:r>
          <a:endParaRPr lang="hr-HR" sz="1800" dirty="0"/>
        </a:p>
      </dgm:t>
    </dgm:pt>
    <dgm:pt modelId="{5964BD5F-2498-46CE-BED5-7BE7B3225696}" type="parTrans" cxnId="{92D420DB-E37D-4448-A650-0BC312D3FD6A}">
      <dgm:prSet/>
      <dgm:spPr/>
      <dgm:t>
        <a:bodyPr/>
        <a:lstStyle/>
        <a:p>
          <a:endParaRPr lang="hr-HR" sz="1800"/>
        </a:p>
      </dgm:t>
    </dgm:pt>
    <dgm:pt modelId="{35787B12-184A-414E-81A5-10A2EB8FDA34}" type="sibTrans" cxnId="{92D420DB-E37D-4448-A650-0BC312D3FD6A}">
      <dgm:prSet/>
      <dgm:spPr/>
      <dgm:t>
        <a:bodyPr/>
        <a:lstStyle/>
        <a:p>
          <a:endParaRPr lang="hr-HR" sz="1800"/>
        </a:p>
      </dgm:t>
    </dgm:pt>
    <dgm:pt modelId="{6C36AB5D-4D59-491D-8FC0-F44E28A6D647}">
      <dgm:prSet custT="1"/>
      <dgm:spPr/>
      <dgm:t>
        <a:bodyPr/>
        <a:lstStyle/>
        <a:p>
          <a:pPr rtl="0"/>
          <a:r>
            <a:rPr lang="hr-HR" sz="1800" dirty="0" smtClean="0"/>
            <a:t>Činjenica kako je </a:t>
          </a:r>
          <a:r>
            <a:rPr lang="hr-HR" sz="1800" dirty="0" err="1" smtClean="0"/>
            <a:t>weblog</a:t>
          </a:r>
          <a:r>
            <a:rPr lang="hr-HR" sz="1800" dirty="0" smtClean="0"/>
            <a:t> </a:t>
          </a:r>
          <a:r>
            <a:rPr lang="hr-HR" sz="1800" i="1" dirty="0" err="1" smtClean="0"/>
            <a:t>user</a:t>
          </a:r>
          <a:r>
            <a:rPr lang="hr-HR" sz="1800" i="1" dirty="0" smtClean="0"/>
            <a:t>-</a:t>
          </a:r>
          <a:r>
            <a:rPr lang="hr-HR" sz="1800" i="1" dirty="0" err="1" smtClean="0"/>
            <a:t>friendly</a:t>
          </a:r>
          <a:r>
            <a:rPr lang="hr-HR" sz="1800" dirty="0" smtClean="0"/>
            <a:t>, </a:t>
          </a:r>
          <a:endParaRPr lang="hr-HR" sz="1800" dirty="0"/>
        </a:p>
      </dgm:t>
    </dgm:pt>
    <dgm:pt modelId="{98990044-B51F-4822-B002-C9D1DF97EC48}" type="parTrans" cxnId="{C74939AF-6713-423E-80A7-DF622602E826}">
      <dgm:prSet/>
      <dgm:spPr/>
      <dgm:t>
        <a:bodyPr/>
        <a:lstStyle/>
        <a:p>
          <a:endParaRPr lang="hr-HR" sz="1800"/>
        </a:p>
      </dgm:t>
    </dgm:pt>
    <dgm:pt modelId="{4C74FCC7-838F-44F8-9D1F-F932EFA32AFA}" type="sibTrans" cxnId="{C74939AF-6713-423E-80A7-DF622602E826}">
      <dgm:prSet/>
      <dgm:spPr/>
      <dgm:t>
        <a:bodyPr/>
        <a:lstStyle/>
        <a:p>
          <a:endParaRPr lang="hr-HR" sz="1800"/>
        </a:p>
      </dgm:t>
    </dgm:pt>
    <dgm:pt modelId="{533A1D38-A555-4AA8-ABEB-723F8B708423}">
      <dgm:prSet custT="1"/>
      <dgm:spPr/>
      <dgm:t>
        <a:bodyPr/>
        <a:lstStyle/>
        <a:p>
          <a:pPr rtl="0"/>
          <a:r>
            <a:rPr lang="hr-HR" sz="1800" dirty="0" smtClean="0"/>
            <a:t>Jednostavna i brza izrada</a:t>
          </a:r>
          <a:endParaRPr lang="hr-HR" sz="1800" dirty="0"/>
        </a:p>
      </dgm:t>
    </dgm:pt>
    <dgm:pt modelId="{38C38690-F527-4278-BE90-D107DB2FB07B}" type="parTrans" cxnId="{897E280C-D26D-4F04-A1F4-F2910FB955D1}">
      <dgm:prSet/>
      <dgm:spPr/>
      <dgm:t>
        <a:bodyPr/>
        <a:lstStyle/>
        <a:p>
          <a:endParaRPr lang="hr-HR" sz="1800"/>
        </a:p>
      </dgm:t>
    </dgm:pt>
    <dgm:pt modelId="{3F3D678E-6F66-4D6B-8768-4E681B5A344D}" type="sibTrans" cxnId="{897E280C-D26D-4F04-A1F4-F2910FB955D1}">
      <dgm:prSet/>
      <dgm:spPr/>
      <dgm:t>
        <a:bodyPr/>
        <a:lstStyle/>
        <a:p>
          <a:endParaRPr lang="hr-HR" sz="1800"/>
        </a:p>
      </dgm:t>
    </dgm:pt>
    <dgm:pt modelId="{F7069CCD-C419-49F1-A5E6-FB33F9D569D3}">
      <dgm:prSet custT="1"/>
      <dgm:spPr/>
      <dgm:t>
        <a:bodyPr/>
        <a:lstStyle/>
        <a:p>
          <a:pPr rtl="0"/>
          <a:r>
            <a:rPr lang="hr-HR" sz="1800" dirty="0" smtClean="0"/>
            <a:t>Velika fleksibilnost kod dizajna i upotrebe </a:t>
          </a:r>
          <a:endParaRPr lang="hr-HR" sz="1800" dirty="0"/>
        </a:p>
      </dgm:t>
    </dgm:pt>
    <dgm:pt modelId="{DB13B30A-B048-4C08-BD44-3AA3DB17B30F}" type="parTrans" cxnId="{84CCFE68-9828-440A-83CA-6D3839AC7113}">
      <dgm:prSet/>
      <dgm:spPr/>
      <dgm:t>
        <a:bodyPr/>
        <a:lstStyle/>
        <a:p>
          <a:endParaRPr lang="hr-HR" sz="1800"/>
        </a:p>
      </dgm:t>
    </dgm:pt>
    <dgm:pt modelId="{563B24F6-FCF6-4AAD-8C1C-C661376F17A9}" type="sibTrans" cxnId="{84CCFE68-9828-440A-83CA-6D3839AC7113}">
      <dgm:prSet/>
      <dgm:spPr/>
      <dgm:t>
        <a:bodyPr/>
        <a:lstStyle/>
        <a:p>
          <a:endParaRPr lang="hr-HR" sz="1800"/>
        </a:p>
      </dgm:t>
    </dgm:pt>
    <dgm:pt modelId="{EF5725B2-0639-4927-A6C3-1215C53D78F6}">
      <dgm:prSet custT="1"/>
      <dgm:spPr/>
      <dgm:t>
        <a:bodyPr/>
        <a:lstStyle/>
        <a:p>
          <a:pPr rtl="0"/>
          <a:r>
            <a:rPr lang="hr-HR" sz="1800" dirty="0" smtClean="0"/>
            <a:t>Kod kreiranja </a:t>
          </a:r>
          <a:r>
            <a:rPr lang="hr-HR" sz="1800" dirty="0" err="1" smtClean="0"/>
            <a:t>weblogova</a:t>
          </a:r>
          <a:r>
            <a:rPr lang="hr-HR" sz="1800" dirty="0" smtClean="0"/>
            <a:t>, bilo da to čini pojedinac ili grupa, potiče se:</a:t>
          </a:r>
          <a:endParaRPr lang="hr-HR" sz="1800" dirty="0"/>
        </a:p>
      </dgm:t>
    </dgm:pt>
    <dgm:pt modelId="{5CD803EE-8B32-40CA-9500-367FB69BDC3A}" type="parTrans" cxnId="{2952CDD3-C290-44A1-8278-61F7230A45D4}">
      <dgm:prSet/>
      <dgm:spPr/>
      <dgm:t>
        <a:bodyPr/>
        <a:lstStyle/>
        <a:p>
          <a:endParaRPr lang="hr-HR" sz="1800"/>
        </a:p>
      </dgm:t>
    </dgm:pt>
    <dgm:pt modelId="{09168C57-10D2-406B-A90D-F232CECFFF08}" type="sibTrans" cxnId="{2952CDD3-C290-44A1-8278-61F7230A45D4}">
      <dgm:prSet/>
      <dgm:spPr/>
      <dgm:t>
        <a:bodyPr/>
        <a:lstStyle/>
        <a:p>
          <a:endParaRPr lang="hr-HR" sz="1800"/>
        </a:p>
      </dgm:t>
    </dgm:pt>
    <dgm:pt modelId="{C7767557-2EEB-4312-A38F-BC294C2B7103}">
      <dgm:prSet custT="1"/>
      <dgm:spPr/>
      <dgm:t>
        <a:bodyPr/>
        <a:lstStyle/>
        <a:p>
          <a:pPr rtl="0"/>
          <a:r>
            <a:rPr lang="hr-HR" sz="1800" dirty="0" smtClean="0"/>
            <a:t>samostalnost i kreativnost polaznika </a:t>
          </a:r>
          <a:endParaRPr lang="hr-HR" sz="1800" dirty="0"/>
        </a:p>
      </dgm:t>
    </dgm:pt>
    <dgm:pt modelId="{BF06111F-1E1F-466B-BD15-3CC370C0CCA1}" type="parTrans" cxnId="{64108383-C2D0-4A16-B84A-A38160897273}">
      <dgm:prSet/>
      <dgm:spPr/>
      <dgm:t>
        <a:bodyPr/>
        <a:lstStyle/>
        <a:p>
          <a:endParaRPr lang="hr-HR" sz="1800"/>
        </a:p>
      </dgm:t>
    </dgm:pt>
    <dgm:pt modelId="{03B41B8E-54D0-4742-B8DA-1B3F0CCB5AFD}" type="sibTrans" cxnId="{64108383-C2D0-4A16-B84A-A38160897273}">
      <dgm:prSet/>
      <dgm:spPr/>
      <dgm:t>
        <a:bodyPr/>
        <a:lstStyle/>
        <a:p>
          <a:endParaRPr lang="hr-HR" sz="1800"/>
        </a:p>
      </dgm:t>
    </dgm:pt>
    <dgm:pt modelId="{04FDE07E-2BFF-4FF5-A67F-FE7FB2EAA80A}">
      <dgm:prSet custT="1"/>
      <dgm:spPr/>
      <dgm:t>
        <a:bodyPr/>
        <a:lstStyle/>
        <a:p>
          <a:pPr rtl="0"/>
          <a:r>
            <a:rPr lang="hr-HR" sz="1800" dirty="0" smtClean="0"/>
            <a:t>vježbanje i usavršavanje vještine pisanja i izražavanja </a:t>
          </a:r>
          <a:endParaRPr lang="hr-HR" sz="1800" dirty="0"/>
        </a:p>
      </dgm:t>
    </dgm:pt>
    <dgm:pt modelId="{CF96C116-C595-4A74-9402-1B77CDAE2717}" type="parTrans" cxnId="{6D78C437-5786-4AC1-942C-D27D78ED6BD4}">
      <dgm:prSet/>
      <dgm:spPr/>
      <dgm:t>
        <a:bodyPr/>
        <a:lstStyle/>
        <a:p>
          <a:endParaRPr lang="hr-HR" sz="1800"/>
        </a:p>
      </dgm:t>
    </dgm:pt>
    <dgm:pt modelId="{866AD43C-B9DF-428A-8E92-F68460CE1660}" type="sibTrans" cxnId="{6D78C437-5786-4AC1-942C-D27D78ED6BD4}">
      <dgm:prSet/>
      <dgm:spPr/>
      <dgm:t>
        <a:bodyPr/>
        <a:lstStyle/>
        <a:p>
          <a:endParaRPr lang="hr-HR" sz="1800"/>
        </a:p>
      </dgm:t>
    </dgm:pt>
    <dgm:pt modelId="{028ACEF3-45BC-4D29-9C73-190C54A96737}">
      <dgm:prSet custT="1"/>
      <dgm:spPr/>
      <dgm:t>
        <a:bodyPr/>
        <a:lstStyle/>
        <a:p>
          <a:pPr rtl="0"/>
          <a:r>
            <a:rPr lang="hr-HR" sz="1800" dirty="0" smtClean="0"/>
            <a:t>timski rad</a:t>
          </a:r>
          <a:endParaRPr lang="hr-HR" sz="1800" dirty="0"/>
        </a:p>
      </dgm:t>
    </dgm:pt>
    <dgm:pt modelId="{C187D4BF-F58D-4282-8FE5-7B4EA0BB4878}" type="parTrans" cxnId="{19F408F8-542B-4157-8E7E-83C5FF3BB424}">
      <dgm:prSet/>
      <dgm:spPr/>
      <dgm:t>
        <a:bodyPr/>
        <a:lstStyle/>
        <a:p>
          <a:endParaRPr lang="hr-HR" sz="1800"/>
        </a:p>
      </dgm:t>
    </dgm:pt>
    <dgm:pt modelId="{D61CD2A9-BE9E-47DD-BD9A-F61A9E39B647}" type="sibTrans" cxnId="{19F408F8-542B-4157-8E7E-83C5FF3BB424}">
      <dgm:prSet/>
      <dgm:spPr/>
      <dgm:t>
        <a:bodyPr/>
        <a:lstStyle/>
        <a:p>
          <a:endParaRPr lang="hr-HR" sz="1800"/>
        </a:p>
      </dgm:t>
    </dgm:pt>
    <dgm:pt modelId="{809450F0-C21B-43A7-AF08-D2920C0D3FA0}">
      <dgm:prSet custT="1"/>
      <dgm:spPr/>
      <dgm:t>
        <a:bodyPr/>
        <a:lstStyle/>
        <a:p>
          <a:pPr rtl="0"/>
          <a:r>
            <a:rPr lang="hr-HR" sz="1800" dirty="0" smtClean="0"/>
            <a:t>kritički način mišljenja i </a:t>
          </a:r>
          <a:r>
            <a:rPr lang="hr-HR" sz="1800" dirty="0" err="1" smtClean="0"/>
            <a:t>sl</a:t>
          </a:r>
          <a:r>
            <a:rPr lang="hr-HR" sz="1800" dirty="0" smtClean="0"/>
            <a:t>.</a:t>
          </a:r>
          <a:endParaRPr lang="hr-HR" sz="1800" dirty="0"/>
        </a:p>
      </dgm:t>
    </dgm:pt>
    <dgm:pt modelId="{75455D57-7480-47EA-AD5D-81639515DFE1}" type="parTrans" cxnId="{CCA8331E-1BD6-41E8-AC1F-C8A4287E0A90}">
      <dgm:prSet/>
      <dgm:spPr/>
      <dgm:t>
        <a:bodyPr/>
        <a:lstStyle/>
        <a:p>
          <a:endParaRPr lang="hr-HR" sz="1800"/>
        </a:p>
      </dgm:t>
    </dgm:pt>
    <dgm:pt modelId="{1365CCB4-F7CE-4CF2-98AD-8DE375A5A703}" type="sibTrans" cxnId="{CCA8331E-1BD6-41E8-AC1F-C8A4287E0A90}">
      <dgm:prSet/>
      <dgm:spPr/>
      <dgm:t>
        <a:bodyPr/>
        <a:lstStyle/>
        <a:p>
          <a:endParaRPr lang="hr-HR" sz="1800"/>
        </a:p>
      </dgm:t>
    </dgm:pt>
    <dgm:pt modelId="{B0FB5B79-E192-4052-B37A-01C29440453A}" type="pres">
      <dgm:prSet presAssocID="{1B99E4EF-B475-4C92-A9F7-C7B607E54DA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BDD4F6F-DE78-4A7E-995D-B3E94DCA5905}" type="pres">
      <dgm:prSet presAssocID="{1B99E4EF-B475-4C92-A9F7-C7B607E54DA3}" presName="arrow" presStyleLbl="bgShp" presStyleIdx="0" presStyleCnt="1"/>
      <dgm:spPr/>
    </dgm:pt>
    <dgm:pt modelId="{AFB0B1BE-3602-4845-92CE-011F15473F0F}" type="pres">
      <dgm:prSet presAssocID="{1B99E4EF-B475-4C92-A9F7-C7B607E54DA3}" presName="linearProcess" presStyleCnt="0"/>
      <dgm:spPr/>
    </dgm:pt>
    <dgm:pt modelId="{76587A48-7F9B-4F3D-AB6C-5C43B3EC53E8}" type="pres">
      <dgm:prSet presAssocID="{B15674E6-7C9C-49AE-AF00-B02FA2DCA8F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AA4309-5E09-4C30-A40C-33710325B4B5}" type="pres">
      <dgm:prSet presAssocID="{35787B12-184A-414E-81A5-10A2EB8FDA34}" presName="sibTrans" presStyleCnt="0"/>
      <dgm:spPr/>
    </dgm:pt>
    <dgm:pt modelId="{73EFE869-3497-46A8-A9F4-C3527C65A741}" type="pres">
      <dgm:prSet presAssocID="{6C36AB5D-4D59-491D-8FC0-F44E28A6D64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B8032F-16FA-4672-BBC1-96EAFB62BA10}" type="pres">
      <dgm:prSet presAssocID="{4C74FCC7-838F-44F8-9D1F-F932EFA32AFA}" presName="sibTrans" presStyleCnt="0"/>
      <dgm:spPr/>
    </dgm:pt>
    <dgm:pt modelId="{C5E5C00A-DF77-4FA7-B7DB-8F1C87ED1899}" type="pres">
      <dgm:prSet presAssocID="{533A1D38-A555-4AA8-ABEB-723F8B708423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C04723-8E9F-4FCF-8EC1-100E09A696CA}" type="pres">
      <dgm:prSet presAssocID="{3F3D678E-6F66-4D6B-8768-4E681B5A344D}" presName="sibTrans" presStyleCnt="0"/>
      <dgm:spPr/>
    </dgm:pt>
    <dgm:pt modelId="{C0CDE4BD-BE97-4E93-B6FE-5080D4F6724F}" type="pres">
      <dgm:prSet presAssocID="{F7069CCD-C419-49F1-A5E6-FB33F9D569D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FA5A5E-7F24-4A89-A4E8-FDD6D0675660}" type="pres">
      <dgm:prSet presAssocID="{563B24F6-FCF6-4AAD-8C1C-C661376F17A9}" presName="sibTrans" presStyleCnt="0"/>
      <dgm:spPr/>
    </dgm:pt>
    <dgm:pt modelId="{EC17EFEB-0C6C-4CD4-8210-24530D2CD2B4}" type="pres">
      <dgm:prSet presAssocID="{EF5725B2-0639-4927-A6C3-1215C53D78F6}" presName="textNode" presStyleLbl="node1" presStyleIdx="4" presStyleCnt="5" custScaleX="212589" custScaleY="21797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1DD4B5-15C3-46F7-A2F7-2F3411A327DF}" type="presOf" srcId="{028ACEF3-45BC-4D29-9C73-190C54A96737}" destId="{EC17EFEB-0C6C-4CD4-8210-24530D2CD2B4}" srcOrd="0" destOrd="3" presId="urn:microsoft.com/office/officeart/2005/8/layout/hProcess9"/>
    <dgm:cxn modelId="{F7EBEDC2-1DEE-4A9A-AF5E-6AF6E8677F5E}" type="presOf" srcId="{533A1D38-A555-4AA8-ABEB-723F8B708423}" destId="{C5E5C00A-DF77-4FA7-B7DB-8F1C87ED1899}" srcOrd="0" destOrd="0" presId="urn:microsoft.com/office/officeart/2005/8/layout/hProcess9"/>
    <dgm:cxn modelId="{2952CDD3-C290-44A1-8278-61F7230A45D4}" srcId="{1B99E4EF-B475-4C92-A9F7-C7B607E54DA3}" destId="{EF5725B2-0639-4927-A6C3-1215C53D78F6}" srcOrd="4" destOrd="0" parTransId="{5CD803EE-8B32-40CA-9500-367FB69BDC3A}" sibTransId="{09168C57-10D2-406B-A90D-F232CECFFF08}"/>
    <dgm:cxn modelId="{793F9431-655C-40BC-9A40-97738A95B648}" type="presOf" srcId="{C7767557-2EEB-4312-A38F-BC294C2B7103}" destId="{EC17EFEB-0C6C-4CD4-8210-24530D2CD2B4}" srcOrd="0" destOrd="1" presId="urn:microsoft.com/office/officeart/2005/8/layout/hProcess9"/>
    <dgm:cxn modelId="{92D420DB-E37D-4448-A650-0BC312D3FD6A}" srcId="{1B99E4EF-B475-4C92-A9F7-C7B607E54DA3}" destId="{B15674E6-7C9C-49AE-AF00-B02FA2DCA8F0}" srcOrd="0" destOrd="0" parTransId="{5964BD5F-2498-46CE-BED5-7BE7B3225696}" sibTransId="{35787B12-184A-414E-81A5-10A2EB8FDA34}"/>
    <dgm:cxn modelId="{64108383-C2D0-4A16-B84A-A38160897273}" srcId="{EF5725B2-0639-4927-A6C3-1215C53D78F6}" destId="{C7767557-2EEB-4312-A38F-BC294C2B7103}" srcOrd="0" destOrd="0" parTransId="{BF06111F-1E1F-466B-BD15-3CC370C0CCA1}" sibTransId="{03B41B8E-54D0-4742-B8DA-1B3F0CCB5AFD}"/>
    <dgm:cxn modelId="{BA92A55D-6E01-4D52-BE8C-EFD30B6CF7E3}" type="presOf" srcId="{809450F0-C21B-43A7-AF08-D2920C0D3FA0}" destId="{EC17EFEB-0C6C-4CD4-8210-24530D2CD2B4}" srcOrd="0" destOrd="4" presId="urn:microsoft.com/office/officeart/2005/8/layout/hProcess9"/>
    <dgm:cxn modelId="{EF423BC0-4376-49E1-93C4-70C161CFC42C}" type="presOf" srcId="{EF5725B2-0639-4927-A6C3-1215C53D78F6}" destId="{EC17EFEB-0C6C-4CD4-8210-24530D2CD2B4}" srcOrd="0" destOrd="0" presId="urn:microsoft.com/office/officeart/2005/8/layout/hProcess9"/>
    <dgm:cxn modelId="{6D78C437-5786-4AC1-942C-D27D78ED6BD4}" srcId="{EF5725B2-0639-4927-A6C3-1215C53D78F6}" destId="{04FDE07E-2BFF-4FF5-A67F-FE7FB2EAA80A}" srcOrd="1" destOrd="0" parTransId="{CF96C116-C595-4A74-9402-1B77CDAE2717}" sibTransId="{866AD43C-B9DF-428A-8E92-F68460CE1660}"/>
    <dgm:cxn modelId="{C5447061-ECDF-4EBC-8ADA-480938ACAF27}" type="presOf" srcId="{6C36AB5D-4D59-491D-8FC0-F44E28A6D647}" destId="{73EFE869-3497-46A8-A9F4-C3527C65A741}" srcOrd="0" destOrd="0" presId="urn:microsoft.com/office/officeart/2005/8/layout/hProcess9"/>
    <dgm:cxn modelId="{C24749EC-FC15-4BD2-9DEF-D682ACAE008E}" type="presOf" srcId="{F7069CCD-C419-49F1-A5E6-FB33F9D569D3}" destId="{C0CDE4BD-BE97-4E93-B6FE-5080D4F6724F}" srcOrd="0" destOrd="0" presId="urn:microsoft.com/office/officeart/2005/8/layout/hProcess9"/>
    <dgm:cxn modelId="{CCA8331E-1BD6-41E8-AC1F-C8A4287E0A90}" srcId="{EF5725B2-0639-4927-A6C3-1215C53D78F6}" destId="{809450F0-C21B-43A7-AF08-D2920C0D3FA0}" srcOrd="3" destOrd="0" parTransId="{75455D57-7480-47EA-AD5D-81639515DFE1}" sibTransId="{1365CCB4-F7CE-4CF2-98AD-8DE375A5A703}"/>
    <dgm:cxn modelId="{84CCFE68-9828-440A-83CA-6D3839AC7113}" srcId="{1B99E4EF-B475-4C92-A9F7-C7B607E54DA3}" destId="{F7069CCD-C419-49F1-A5E6-FB33F9D569D3}" srcOrd="3" destOrd="0" parTransId="{DB13B30A-B048-4C08-BD44-3AA3DB17B30F}" sibTransId="{563B24F6-FCF6-4AAD-8C1C-C661376F17A9}"/>
    <dgm:cxn modelId="{7901075B-BCC1-4D60-8697-CFD999EE30D9}" type="presOf" srcId="{04FDE07E-2BFF-4FF5-A67F-FE7FB2EAA80A}" destId="{EC17EFEB-0C6C-4CD4-8210-24530D2CD2B4}" srcOrd="0" destOrd="2" presId="urn:microsoft.com/office/officeart/2005/8/layout/hProcess9"/>
    <dgm:cxn modelId="{CE3A60BB-58CB-4534-A297-85A1EB1516E8}" type="presOf" srcId="{B15674E6-7C9C-49AE-AF00-B02FA2DCA8F0}" destId="{76587A48-7F9B-4F3D-AB6C-5C43B3EC53E8}" srcOrd="0" destOrd="0" presId="urn:microsoft.com/office/officeart/2005/8/layout/hProcess9"/>
    <dgm:cxn modelId="{897E280C-D26D-4F04-A1F4-F2910FB955D1}" srcId="{1B99E4EF-B475-4C92-A9F7-C7B607E54DA3}" destId="{533A1D38-A555-4AA8-ABEB-723F8B708423}" srcOrd="2" destOrd="0" parTransId="{38C38690-F527-4278-BE90-D107DB2FB07B}" sibTransId="{3F3D678E-6F66-4D6B-8768-4E681B5A344D}"/>
    <dgm:cxn modelId="{DA82F0AB-6C0D-4E24-BD9A-513E6EB1F129}" type="presOf" srcId="{1B99E4EF-B475-4C92-A9F7-C7B607E54DA3}" destId="{B0FB5B79-E192-4052-B37A-01C29440453A}" srcOrd="0" destOrd="0" presId="urn:microsoft.com/office/officeart/2005/8/layout/hProcess9"/>
    <dgm:cxn modelId="{C74939AF-6713-423E-80A7-DF622602E826}" srcId="{1B99E4EF-B475-4C92-A9F7-C7B607E54DA3}" destId="{6C36AB5D-4D59-491D-8FC0-F44E28A6D647}" srcOrd="1" destOrd="0" parTransId="{98990044-B51F-4822-B002-C9D1DF97EC48}" sibTransId="{4C74FCC7-838F-44F8-9D1F-F932EFA32AFA}"/>
    <dgm:cxn modelId="{19F408F8-542B-4157-8E7E-83C5FF3BB424}" srcId="{EF5725B2-0639-4927-A6C3-1215C53D78F6}" destId="{028ACEF3-45BC-4D29-9C73-190C54A96737}" srcOrd="2" destOrd="0" parTransId="{C187D4BF-F58D-4282-8FE5-7B4EA0BB4878}" sibTransId="{D61CD2A9-BE9E-47DD-BD9A-F61A9E39B647}"/>
    <dgm:cxn modelId="{05D1CF2D-FBE0-4865-B9A4-3CD0F4D1F812}" type="presParOf" srcId="{B0FB5B79-E192-4052-B37A-01C29440453A}" destId="{1BDD4F6F-DE78-4A7E-995D-B3E94DCA5905}" srcOrd="0" destOrd="0" presId="urn:microsoft.com/office/officeart/2005/8/layout/hProcess9"/>
    <dgm:cxn modelId="{C83F4294-1BB1-41BC-A413-3AAEB2E50DC3}" type="presParOf" srcId="{B0FB5B79-E192-4052-B37A-01C29440453A}" destId="{AFB0B1BE-3602-4845-92CE-011F15473F0F}" srcOrd="1" destOrd="0" presId="urn:microsoft.com/office/officeart/2005/8/layout/hProcess9"/>
    <dgm:cxn modelId="{8405BE66-0681-4A5B-939C-D0737E6FF15B}" type="presParOf" srcId="{AFB0B1BE-3602-4845-92CE-011F15473F0F}" destId="{76587A48-7F9B-4F3D-AB6C-5C43B3EC53E8}" srcOrd="0" destOrd="0" presId="urn:microsoft.com/office/officeart/2005/8/layout/hProcess9"/>
    <dgm:cxn modelId="{ED690D16-E568-4877-89AA-A7DA8E5C54BD}" type="presParOf" srcId="{AFB0B1BE-3602-4845-92CE-011F15473F0F}" destId="{74AA4309-5E09-4C30-A40C-33710325B4B5}" srcOrd="1" destOrd="0" presId="urn:microsoft.com/office/officeart/2005/8/layout/hProcess9"/>
    <dgm:cxn modelId="{919E2FC7-BB19-4759-9300-F955D4829D83}" type="presParOf" srcId="{AFB0B1BE-3602-4845-92CE-011F15473F0F}" destId="{73EFE869-3497-46A8-A9F4-C3527C65A741}" srcOrd="2" destOrd="0" presId="urn:microsoft.com/office/officeart/2005/8/layout/hProcess9"/>
    <dgm:cxn modelId="{E5B9F697-195B-473D-AD22-F46378AC0E3F}" type="presParOf" srcId="{AFB0B1BE-3602-4845-92CE-011F15473F0F}" destId="{3CB8032F-16FA-4672-BBC1-96EAFB62BA10}" srcOrd="3" destOrd="0" presId="urn:microsoft.com/office/officeart/2005/8/layout/hProcess9"/>
    <dgm:cxn modelId="{7EBB1052-6778-440C-9372-322ECCC70DD0}" type="presParOf" srcId="{AFB0B1BE-3602-4845-92CE-011F15473F0F}" destId="{C5E5C00A-DF77-4FA7-B7DB-8F1C87ED1899}" srcOrd="4" destOrd="0" presId="urn:microsoft.com/office/officeart/2005/8/layout/hProcess9"/>
    <dgm:cxn modelId="{D0928401-2500-4B02-83CE-D49FFF73AAFC}" type="presParOf" srcId="{AFB0B1BE-3602-4845-92CE-011F15473F0F}" destId="{A7C04723-8E9F-4FCF-8EC1-100E09A696CA}" srcOrd="5" destOrd="0" presId="urn:microsoft.com/office/officeart/2005/8/layout/hProcess9"/>
    <dgm:cxn modelId="{EC037F28-BCE2-4EB5-95BB-239861449B0A}" type="presParOf" srcId="{AFB0B1BE-3602-4845-92CE-011F15473F0F}" destId="{C0CDE4BD-BE97-4E93-B6FE-5080D4F6724F}" srcOrd="6" destOrd="0" presId="urn:microsoft.com/office/officeart/2005/8/layout/hProcess9"/>
    <dgm:cxn modelId="{20F7790A-247E-4CFF-A271-D9173950D6CD}" type="presParOf" srcId="{AFB0B1BE-3602-4845-92CE-011F15473F0F}" destId="{6FFA5A5E-7F24-4A89-A4E8-FDD6D0675660}" srcOrd="7" destOrd="0" presId="urn:microsoft.com/office/officeart/2005/8/layout/hProcess9"/>
    <dgm:cxn modelId="{5F534359-C579-414E-937C-8C985F8B9C35}" type="presParOf" srcId="{AFB0B1BE-3602-4845-92CE-011F15473F0F}" destId="{EC17EFEB-0C6C-4CD4-8210-24530D2CD2B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D55042-2F17-4096-AB59-E7843E1DE038}">
      <dsp:nvSpPr>
        <dsp:cNvPr id="0" name=""/>
        <dsp:cNvSpPr/>
      </dsp:nvSpPr>
      <dsp:spPr>
        <a:xfrm>
          <a:off x="0" y="3324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Danas gotovo svaki sadržaj možemo:</a:t>
          </a:r>
          <a:endParaRPr lang="hr-HR" sz="2000" kern="1200" dirty="0"/>
        </a:p>
      </dsp:txBody>
      <dsp:txXfrm>
        <a:off x="0" y="3324"/>
        <a:ext cx="7620000" cy="544137"/>
      </dsp:txXfrm>
    </dsp:sp>
    <dsp:sp modelId="{D5F53F23-8790-4981-BDBD-7554A532FE19}">
      <dsp:nvSpPr>
        <dsp:cNvPr id="0" name=""/>
        <dsp:cNvSpPr/>
      </dsp:nvSpPr>
      <dsp:spPr>
        <a:xfrm>
          <a:off x="0" y="547461"/>
          <a:ext cx="7620000" cy="93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komentirati,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podijeliti s drugima,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preuzeti na svoju web stranicu,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000" kern="1200" dirty="0" smtClean="0"/>
            <a:t>stvarati zajedno s drugima. </a:t>
          </a:r>
          <a:endParaRPr lang="hr-HR" sz="2000" kern="1200" dirty="0"/>
        </a:p>
      </dsp:txBody>
      <dsp:txXfrm>
        <a:off x="0" y="547461"/>
        <a:ext cx="7620000" cy="935679"/>
      </dsp:txXfrm>
    </dsp:sp>
    <dsp:sp modelId="{CF563072-8361-4BA8-A9E1-40A54353D749}">
      <dsp:nvSpPr>
        <dsp:cNvPr id="0" name=""/>
        <dsp:cNvSpPr/>
      </dsp:nvSpPr>
      <dsp:spPr>
        <a:xfrm>
          <a:off x="0" y="1483141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Web koji je interaktivan, dvosmjeran nazivamo </a:t>
          </a:r>
          <a:r>
            <a:rPr lang="hr-HR" sz="2000" b="1" kern="1200" dirty="0" smtClean="0"/>
            <a:t>web 2.0</a:t>
          </a:r>
          <a:r>
            <a:rPr lang="hr-HR" sz="2000" kern="1200" dirty="0" smtClean="0"/>
            <a:t>. </a:t>
          </a:r>
          <a:endParaRPr lang="hr-HR" sz="2000" kern="1200" dirty="0"/>
        </a:p>
      </dsp:txBody>
      <dsp:txXfrm>
        <a:off x="0" y="1483141"/>
        <a:ext cx="7620000" cy="544137"/>
      </dsp:txXfrm>
    </dsp:sp>
    <dsp:sp modelId="{9EA3F35C-82C7-4A52-A3C8-F0810CD86005}">
      <dsp:nvSpPr>
        <dsp:cNvPr id="0" name=""/>
        <dsp:cNvSpPr/>
      </dsp:nvSpPr>
      <dsp:spPr>
        <a:xfrm>
          <a:off x="0" y="2037140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Postoji jako puno </a:t>
          </a:r>
          <a:r>
            <a:rPr lang="hr-HR" sz="2000" b="1" kern="1200" dirty="0" smtClean="0"/>
            <a:t>web 2.0 alata</a:t>
          </a:r>
          <a:r>
            <a:rPr lang="hr-HR" sz="2000" kern="1200" dirty="0" smtClean="0"/>
            <a:t>. </a:t>
          </a:r>
          <a:endParaRPr lang="hr-HR" sz="2000" kern="1200" dirty="0"/>
        </a:p>
      </dsp:txBody>
      <dsp:txXfrm>
        <a:off x="0" y="2037140"/>
        <a:ext cx="7620000" cy="544137"/>
      </dsp:txXfrm>
    </dsp:sp>
    <dsp:sp modelId="{6B696F62-6536-4546-BBF3-D0F46843815D}">
      <dsp:nvSpPr>
        <dsp:cNvPr id="0" name=""/>
        <dsp:cNvSpPr/>
      </dsp:nvSpPr>
      <dsp:spPr>
        <a:xfrm>
          <a:off x="0" y="2591140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Možemo reći da su danas upravo </a:t>
          </a:r>
          <a:r>
            <a:rPr lang="hr-HR" sz="2000" b="1" kern="1200" dirty="0" smtClean="0"/>
            <a:t>web 2.0 alati</a:t>
          </a:r>
          <a:r>
            <a:rPr lang="hr-HR" sz="2000" kern="1200" dirty="0" smtClean="0"/>
            <a:t> najpopularniji i najčešće korišteni alati  na internetu.  </a:t>
          </a:r>
          <a:endParaRPr lang="hr-HR" sz="2000" kern="1200" dirty="0"/>
        </a:p>
      </dsp:txBody>
      <dsp:txXfrm>
        <a:off x="0" y="2591140"/>
        <a:ext cx="7620000" cy="544137"/>
      </dsp:txXfrm>
    </dsp:sp>
    <dsp:sp modelId="{E5EBBA62-2E98-4950-8870-038F6779620C}">
      <dsp:nvSpPr>
        <dsp:cNvPr id="0" name=""/>
        <dsp:cNvSpPr/>
      </dsp:nvSpPr>
      <dsp:spPr>
        <a:xfrm>
          <a:off x="0" y="3145139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U novije vrijeme na internetu se pojavljuju i sve se više koriste i web 3.0 alati.</a:t>
          </a:r>
          <a:endParaRPr lang="hr-HR" sz="2000" kern="1200" dirty="0"/>
        </a:p>
      </dsp:txBody>
      <dsp:txXfrm>
        <a:off x="0" y="3145139"/>
        <a:ext cx="7620000" cy="544137"/>
      </dsp:txXfrm>
    </dsp:sp>
    <dsp:sp modelId="{D7CACCF4-C5B0-454B-824A-BE7F8796E789}">
      <dsp:nvSpPr>
        <dsp:cNvPr id="0" name=""/>
        <dsp:cNvSpPr/>
      </dsp:nvSpPr>
      <dsp:spPr>
        <a:xfrm>
          <a:off x="0" y="3699138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Tvorci izraza </a:t>
          </a:r>
          <a:r>
            <a:rPr lang="hr-HR" sz="2000" b="1" kern="1200" dirty="0" smtClean="0"/>
            <a:t>web 2.0</a:t>
          </a:r>
          <a:r>
            <a:rPr lang="hr-HR" sz="2000" kern="1200" dirty="0" smtClean="0"/>
            <a:t> su Tim O'</a:t>
          </a:r>
          <a:r>
            <a:rPr lang="hr-HR" sz="2000" kern="1200" dirty="0" err="1" smtClean="0"/>
            <a:t>Reillyi</a:t>
          </a:r>
          <a:r>
            <a:rPr lang="hr-HR" sz="2000" kern="1200" dirty="0" smtClean="0"/>
            <a:t> Dale </a:t>
          </a:r>
          <a:r>
            <a:rPr lang="hr-HR" sz="2000" kern="1200" dirty="0" err="1" smtClean="0"/>
            <a:t>Dougherty</a:t>
          </a:r>
          <a:r>
            <a:rPr lang="hr-HR" sz="2000" kern="1200" dirty="0" smtClean="0"/>
            <a:t>. </a:t>
          </a:r>
          <a:endParaRPr lang="hr-HR" sz="2000" kern="1200" dirty="0"/>
        </a:p>
      </dsp:txBody>
      <dsp:txXfrm>
        <a:off x="0" y="3699138"/>
        <a:ext cx="7620000" cy="544137"/>
      </dsp:txXfrm>
    </dsp:sp>
    <dsp:sp modelId="{1431DF81-8E5B-4D1C-936A-82BD711DC943}">
      <dsp:nvSpPr>
        <dsp:cNvPr id="0" name=""/>
        <dsp:cNvSpPr/>
      </dsp:nvSpPr>
      <dsp:spPr>
        <a:xfrm>
          <a:off x="0" y="4253138"/>
          <a:ext cx="7620000" cy="544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On se počeo koristiti 2004. god</a:t>
          </a:r>
          <a:endParaRPr lang="hr-HR" sz="2000" kern="1200" dirty="0"/>
        </a:p>
      </dsp:txBody>
      <dsp:txXfrm>
        <a:off x="0" y="4253138"/>
        <a:ext cx="7620000" cy="5441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FD2CE2-59AD-446A-87AE-2CC0E7A6CDE1}">
      <dsp:nvSpPr>
        <dsp:cNvPr id="0" name=""/>
        <dsp:cNvSpPr/>
      </dsp:nvSpPr>
      <dsp:spPr>
        <a:xfrm>
          <a:off x="3163909" y="3007536"/>
          <a:ext cx="2041847" cy="2041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Web 2.0 alate</a:t>
          </a:r>
          <a:r>
            <a:rPr lang="hr-HR" sz="1600" kern="1200" dirty="0" smtClean="0"/>
            <a:t>, a samim time i usluge možemo prema namjeni podijeliti u različite kategorije: </a:t>
          </a:r>
          <a:endParaRPr lang="hr-HR" sz="1600" kern="1200" dirty="0"/>
        </a:p>
      </dsp:txBody>
      <dsp:txXfrm>
        <a:off x="3163909" y="3007536"/>
        <a:ext cx="2041847" cy="2041847"/>
      </dsp:txXfrm>
    </dsp:sp>
    <dsp:sp modelId="{66F02897-8801-4FE7-BFAA-5111CFB74D59}">
      <dsp:nvSpPr>
        <dsp:cNvPr id="0" name=""/>
        <dsp:cNvSpPr/>
      </dsp:nvSpPr>
      <dsp:spPr>
        <a:xfrm rot="10800000">
          <a:off x="872596" y="3826898"/>
          <a:ext cx="2165290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46FE1-9CA1-4E12-8E42-5EE7012BC2D7}">
      <dsp:nvSpPr>
        <dsp:cNvPr id="0" name=""/>
        <dsp:cNvSpPr/>
      </dsp:nvSpPr>
      <dsp:spPr>
        <a:xfrm>
          <a:off x="-508239" y="3632410"/>
          <a:ext cx="2761672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dijeljenje fotografija (</a:t>
          </a:r>
          <a:r>
            <a:rPr lang="hr-HR" sz="1600" b="1" kern="1200" dirty="0" err="1" smtClean="0"/>
            <a:t>Flickr</a:t>
          </a:r>
          <a:r>
            <a:rPr lang="hr-HR" sz="1600" kern="1200" dirty="0" smtClean="0"/>
            <a:t>), web stranica, omiljene stranice (</a:t>
          </a:r>
          <a:r>
            <a:rPr lang="hr-HR" sz="1600" b="1" kern="1200" dirty="0" smtClean="0"/>
            <a:t>Del.ici.ous</a:t>
          </a:r>
          <a:r>
            <a:rPr lang="hr-HR" sz="1600" kern="1200" dirty="0" smtClean="0"/>
            <a:t>) </a:t>
          </a:r>
          <a:endParaRPr lang="hr-HR" sz="1600" kern="1200" dirty="0"/>
        </a:p>
      </dsp:txBody>
      <dsp:txXfrm>
        <a:off x="-508239" y="3632410"/>
        <a:ext cx="2761672" cy="792099"/>
      </dsp:txXfrm>
    </dsp:sp>
    <dsp:sp modelId="{1DD0449A-B5B4-457C-990B-844A3182A4F4}">
      <dsp:nvSpPr>
        <dsp:cNvPr id="0" name=""/>
        <dsp:cNvSpPr/>
      </dsp:nvSpPr>
      <dsp:spPr>
        <a:xfrm rot="12119351">
          <a:off x="964591" y="2977650"/>
          <a:ext cx="2234275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C4083-E4B9-4DCA-99AF-91A26F0201CF}">
      <dsp:nvSpPr>
        <dsp:cNvPr id="0" name=""/>
        <dsp:cNvSpPr/>
      </dsp:nvSpPr>
      <dsp:spPr>
        <a:xfrm>
          <a:off x="0" y="2252879"/>
          <a:ext cx="2091715" cy="1016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suradnju na izradi dokumenata (</a:t>
          </a:r>
          <a:r>
            <a:rPr lang="hr-HR" sz="1600" b="1" kern="1200" dirty="0" err="1" smtClean="0"/>
            <a:t>Wiki</a:t>
          </a:r>
          <a:r>
            <a:rPr lang="hr-HR" sz="1600" kern="1200" dirty="0" smtClean="0"/>
            <a:t>), proračunskih tablica i web stranica </a:t>
          </a:r>
          <a:endParaRPr lang="hr-HR" sz="1600" kern="1200" dirty="0"/>
        </a:p>
      </dsp:txBody>
      <dsp:txXfrm>
        <a:off x="0" y="2252879"/>
        <a:ext cx="2091715" cy="1016080"/>
      </dsp:txXfrm>
    </dsp:sp>
    <dsp:sp modelId="{4473F947-AF0A-47EF-AD37-AACABE314D75}">
      <dsp:nvSpPr>
        <dsp:cNvPr id="0" name=""/>
        <dsp:cNvSpPr/>
      </dsp:nvSpPr>
      <dsp:spPr>
        <a:xfrm rot="13148303">
          <a:off x="1098800" y="2265281"/>
          <a:ext cx="2603254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6F4C-8BCF-4697-8EA8-BA249D862291}">
      <dsp:nvSpPr>
        <dsp:cNvPr id="0" name=""/>
        <dsp:cNvSpPr/>
      </dsp:nvSpPr>
      <dsp:spPr>
        <a:xfrm>
          <a:off x="0" y="1249211"/>
          <a:ext cx="2512637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mrežne zajednice (</a:t>
          </a:r>
          <a:r>
            <a:rPr lang="hr-HR" sz="1600" b="1" kern="1200" dirty="0" err="1" smtClean="0"/>
            <a:t>Facebook</a:t>
          </a:r>
          <a:r>
            <a:rPr lang="hr-HR" sz="1600" b="1" kern="1200" dirty="0" smtClean="0"/>
            <a:t>, </a:t>
          </a:r>
          <a:r>
            <a:rPr lang="hr-HR" sz="1600" b="1" kern="1200" dirty="0" err="1" smtClean="0"/>
            <a:t>MySpace</a:t>
          </a:r>
          <a:r>
            <a:rPr lang="hr-HR" sz="1600" b="1" kern="1200" dirty="0" smtClean="0"/>
            <a:t>, </a:t>
          </a:r>
          <a:r>
            <a:rPr lang="hr-HR" sz="1600" b="1" kern="1200" dirty="0" err="1" smtClean="0"/>
            <a:t>Twitter</a:t>
          </a:r>
          <a:r>
            <a:rPr lang="hr-HR" sz="1600" b="1" kern="1200" dirty="0" smtClean="0"/>
            <a:t>, </a:t>
          </a:r>
          <a:r>
            <a:rPr lang="hr-HR" sz="1600" b="1" kern="1200" dirty="0" err="1" smtClean="0"/>
            <a:t>LinkedIn</a:t>
          </a:r>
          <a:r>
            <a:rPr lang="hr-HR" sz="1600" kern="1200" dirty="0" smtClean="0"/>
            <a:t>)</a:t>
          </a:r>
          <a:endParaRPr lang="hr-HR" sz="1600" kern="1200" dirty="0"/>
        </a:p>
      </dsp:txBody>
      <dsp:txXfrm>
        <a:off x="0" y="1249211"/>
        <a:ext cx="2512637" cy="792099"/>
      </dsp:txXfrm>
    </dsp:sp>
    <dsp:sp modelId="{937EF6AF-1A56-4B3A-ADA7-3166107C9866}">
      <dsp:nvSpPr>
        <dsp:cNvPr id="0" name=""/>
        <dsp:cNvSpPr/>
      </dsp:nvSpPr>
      <dsp:spPr>
        <a:xfrm rot="14163240">
          <a:off x="1412299" y="1601692"/>
          <a:ext cx="2976446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66EC1-A7ED-4324-903F-EEA26B6E9AB3}">
      <dsp:nvSpPr>
        <dsp:cNvPr id="0" name=""/>
        <dsp:cNvSpPr/>
      </dsp:nvSpPr>
      <dsp:spPr>
        <a:xfrm>
          <a:off x="317111" y="172627"/>
          <a:ext cx="3077621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multimediju: </a:t>
          </a:r>
          <a:r>
            <a:rPr lang="hr-HR" sz="1600" kern="1200" dirty="0" err="1" smtClean="0"/>
            <a:t>podcastovi</a:t>
          </a:r>
          <a:r>
            <a:rPr lang="hr-HR" sz="1600" kern="1200" dirty="0" smtClean="0"/>
            <a:t>, </a:t>
          </a:r>
          <a:r>
            <a:rPr lang="hr-HR" sz="1600" kern="1200" dirty="0" err="1" smtClean="0"/>
            <a:t>streaming</a:t>
          </a:r>
          <a:r>
            <a:rPr lang="hr-HR" sz="1600" kern="1200" dirty="0" smtClean="0"/>
            <a:t>, dijeljenje videa (</a:t>
          </a:r>
          <a:r>
            <a:rPr lang="hr-HR" sz="1600" b="1" kern="1200" dirty="0" err="1" smtClean="0"/>
            <a:t>Youtube</a:t>
          </a:r>
          <a:r>
            <a:rPr lang="hr-HR" sz="1600" kern="1200" dirty="0" smtClean="0"/>
            <a:t>), izrada i publiciranje filmova </a:t>
          </a:r>
          <a:endParaRPr lang="hr-HR" sz="1600" kern="1200" dirty="0"/>
        </a:p>
      </dsp:txBody>
      <dsp:txXfrm>
        <a:off x="317111" y="172627"/>
        <a:ext cx="3077621" cy="792099"/>
      </dsp:txXfrm>
    </dsp:sp>
    <dsp:sp modelId="{C4DF7ECC-EDB4-4DC8-8778-1C1D634AFF3A}">
      <dsp:nvSpPr>
        <dsp:cNvPr id="0" name=""/>
        <dsp:cNvSpPr/>
      </dsp:nvSpPr>
      <dsp:spPr>
        <a:xfrm rot="16200000">
          <a:off x="3102188" y="1597307"/>
          <a:ext cx="2165290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376CF-B522-431D-9CEA-AC36EDDB748F}">
      <dsp:nvSpPr>
        <dsp:cNvPr id="0" name=""/>
        <dsp:cNvSpPr/>
      </dsp:nvSpPr>
      <dsp:spPr>
        <a:xfrm>
          <a:off x="3466731" y="-248783"/>
          <a:ext cx="1436204" cy="1930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upravljanje projektima, korisničkim računima, obiteljskim proračunom</a:t>
          </a:r>
          <a:endParaRPr lang="hr-HR" sz="1600" kern="1200" dirty="0"/>
        </a:p>
      </dsp:txBody>
      <dsp:txXfrm>
        <a:off x="3466731" y="-248783"/>
        <a:ext cx="1436204" cy="1930012"/>
      </dsp:txXfrm>
    </dsp:sp>
    <dsp:sp modelId="{742F9A33-D069-4B59-AF58-95E40B41585B}">
      <dsp:nvSpPr>
        <dsp:cNvPr id="0" name=""/>
        <dsp:cNvSpPr/>
      </dsp:nvSpPr>
      <dsp:spPr>
        <a:xfrm rot="17984520">
          <a:off x="3860906" y="1583010"/>
          <a:ext cx="2800787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C397D-DA7B-4E36-A234-675F292B42B2}">
      <dsp:nvSpPr>
        <dsp:cNvPr id="0" name=""/>
        <dsp:cNvSpPr/>
      </dsp:nvSpPr>
      <dsp:spPr>
        <a:xfrm>
          <a:off x="4978916" y="172604"/>
          <a:ext cx="2365435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prikupljanje i arhiviranje </a:t>
          </a:r>
          <a:r>
            <a:rPr lang="hr-HR" sz="1600" kern="1200" dirty="0" err="1" smtClean="0"/>
            <a:t>online</a:t>
          </a:r>
          <a:r>
            <a:rPr lang="hr-HR" sz="1600" kern="1200" dirty="0" smtClean="0"/>
            <a:t> materijala </a:t>
          </a:r>
          <a:endParaRPr lang="hr-HR" sz="1600" kern="1200" dirty="0"/>
        </a:p>
      </dsp:txBody>
      <dsp:txXfrm>
        <a:off x="4978916" y="172604"/>
        <a:ext cx="2365435" cy="792099"/>
      </dsp:txXfrm>
    </dsp:sp>
    <dsp:sp modelId="{FC5A88C6-52E3-473F-9F4B-A513B6A856D0}">
      <dsp:nvSpPr>
        <dsp:cNvPr id="0" name=""/>
        <dsp:cNvSpPr/>
      </dsp:nvSpPr>
      <dsp:spPr>
        <a:xfrm rot="18900000">
          <a:off x="4678747" y="2250339"/>
          <a:ext cx="2165290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38847-D8E0-4E34-A8F9-2C37055586D2}">
      <dsp:nvSpPr>
        <dsp:cNvPr id="0" name=""/>
        <dsp:cNvSpPr/>
      </dsp:nvSpPr>
      <dsp:spPr>
        <a:xfrm>
          <a:off x="5410683" y="1290305"/>
          <a:ext cx="2232511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pretraživanje omiljene glazbe, autora, filmova, knjiga</a:t>
          </a:r>
          <a:endParaRPr lang="hr-HR" sz="1600" kern="1200" dirty="0"/>
        </a:p>
      </dsp:txBody>
      <dsp:txXfrm>
        <a:off x="5410683" y="1290305"/>
        <a:ext cx="2232511" cy="792099"/>
      </dsp:txXfrm>
    </dsp:sp>
    <dsp:sp modelId="{A5FF4CF2-3561-4B1C-90E8-0DC633208057}">
      <dsp:nvSpPr>
        <dsp:cNvPr id="0" name=""/>
        <dsp:cNvSpPr/>
      </dsp:nvSpPr>
      <dsp:spPr>
        <a:xfrm rot="20250000">
          <a:off x="5162061" y="2973671"/>
          <a:ext cx="2165290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72144-DDC8-49C2-B9D2-D0C033A9F3D4}">
      <dsp:nvSpPr>
        <dsp:cNvPr id="0" name=""/>
        <dsp:cNvSpPr/>
      </dsp:nvSpPr>
      <dsp:spPr>
        <a:xfrm>
          <a:off x="6558656" y="2364872"/>
          <a:ext cx="1372568" cy="792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upravljanje učenjem (</a:t>
          </a:r>
          <a:r>
            <a:rPr lang="hr-HR" sz="1600" b="1" kern="1200" dirty="0" err="1" smtClean="0"/>
            <a:t>Moodle</a:t>
          </a:r>
          <a:r>
            <a:rPr lang="hr-HR" sz="1600" kern="1200" dirty="0" smtClean="0"/>
            <a:t>)</a:t>
          </a:r>
          <a:endParaRPr lang="hr-HR" sz="1600" kern="1200" dirty="0"/>
        </a:p>
      </dsp:txBody>
      <dsp:txXfrm>
        <a:off x="6558656" y="2364872"/>
        <a:ext cx="1372568" cy="792099"/>
      </dsp:txXfrm>
    </dsp:sp>
    <dsp:sp modelId="{977EA7F7-61B1-4D2E-9E3A-9252118730C4}">
      <dsp:nvSpPr>
        <dsp:cNvPr id="0" name=""/>
        <dsp:cNvSpPr/>
      </dsp:nvSpPr>
      <dsp:spPr>
        <a:xfrm>
          <a:off x="5331779" y="3826898"/>
          <a:ext cx="2165290" cy="403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920D3-48FE-4C70-81BE-39F6DD33E6B7}">
      <dsp:nvSpPr>
        <dsp:cNvPr id="0" name=""/>
        <dsp:cNvSpPr/>
      </dsp:nvSpPr>
      <dsp:spPr>
        <a:xfrm>
          <a:off x="6865901" y="3396594"/>
          <a:ext cx="1262338" cy="1263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komunikaciju </a:t>
          </a:r>
          <a:r>
            <a:rPr lang="hr-HR" sz="1600" b="1" kern="1200" dirty="0" smtClean="0"/>
            <a:t>(</a:t>
          </a:r>
          <a:r>
            <a:rPr lang="hr-HR" sz="1600" b="1" kern="1200" dirty="0" err="1" smtClean="0"/>
            <a:t>Skype</a:t>
          </a:r>
          <a:r>
            <a:rPr lang="hr-HR" sz="1600" b="1" kern="1200" dirty="0" smtClean="0"/>
            <a:t>, </a:t>
          </a:r>
          <a:r>
            <a:rPr lang="hr-HR" sz="1600" b="1" kern="1200" dirty="0" err="1" smtClean="0"/>
            <a:t>GoogleTalk</a:t>
          </a:r>
          <a:r>
            <a:rPr lang="hr-HR" sz="1600" b="1" kern="1200" dirty="0" smtClean="0"/>
            <a:t>)</a:t>
          </a:r>
          <a:endParaRPr lang="hr-HR" sz="1600" kern="1200" dirty="0"/>
        </a:p>
      </dsp:txBody>
      <dsp:txXfrm>
        <a:off x="6865901" y="3396594"/>
        <a:ext cx="1262338" cy="12637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13D0A1-E4B4-442B-A81B-B89F0ECD4334}">
      <dsp:nvSpPr>
        <dsp:cNvPr id="0" name=""/>
        <dsp:cNvSpPr/>
      </dsp:nvSpPr>
      <dsp:spPr>
        <a:xfrm>
          <a:off x="0" y="2250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Naziv  je osmislio </a:t>
          </a:r>
          <a:r>
            <a:rPr lang="hr-HR" sz="2200" b="1" kern="1200" dirty="0" err="1" smtClean="0"/>
            <a:t>Jorn</a:t>
          </a:r>
          <a:r>
            <a:rPr lang="hr-HR" sz="2200" b="1" kern="1200" dirty="0" smtClean="0"/>
            <a:t> </a:t>
          </a:r>
          <a:r>
            <a:rPr lang="hr-HR" sz="2200" b="1" kern="1200" dirty="0" err="1" smtClean="0"/>
            <a:t>Barger</a:t>
          </a:r>
          <a:r>
            <a:rPr lang="hr-HR" sz="2200" kern="1200" dirty="0" smtClean="0"/>
            <a:t> još 1997. god.</a:t>
          </a:r>
          <a:endParaRPr lang="hr-HR" sz="2200" kern="1200" dirty="0"/>
        </a:p>
      </dsp:txBody>
      <dsp:txXfrm>
        <a:off x="0" y="2250"/>
        <a:ext cx="7620000" cy="591071"/>
      </dsp:txXfrm>
    </dsp:sp>
    <dsp:sp modelId="{2F89ED09-8528-4959-AFF6-CDDDE6336D61}">
      <dsp:nvSpPr>
        <dsp:cNvPr id="0" name=""/>
        <dsp:cNvSpPr/>
      </dsp:nvSpPr>
      <dsp:spPr>
        <a:xfrm>
          <a:off x="0" y="602968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češće se koristi kraći oblik naziva - BLOG </a:t>
          </a:r>
          <a:endParaRPr lang="hr-HR" sz="2200" kern="1200" dirty="0"/>
        </a:p>
      </dsp:txBody>
      <dsp:txXfrm>
        <a:off x="0" y="602968"/>
        <a:ext cx="7620000" cy="591071"/>
      </dsp:txXfrm>
    </dsp:sp>
    <dsp:sp modelId="{92D29D26-DD5A-495A-A4AE-7415751C95F4}">
      <dsp:nvSpPr>
        <dsp:cNvPr id="0" name=""/>
        <dsp:cNvSpPr/>
      </dsp:nvSpPr>
      <dsp:spPr>
        <a:xfrm>
          <a:off x="0" y="1203687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 smtClean="0"/>
            <a:t>Blog</a:t>
          </a:r>
          <a:r>
            <a:rPr lang="hr-HR" sz="2200" kern="1200" dirty="0" smtClean="0"/>
            <a:t> ima oblik web stranice</a:t>
          </a:r>
          <a:endParaRPr lang="hr-HR" sz="2200" kern="1200" dirty="0"/>
        </a:p>
      </dsp:txBody>
      <dsp:txXfrm>
        <a:off x="0" y="1203687"/>
        <a:ext cx="7620000" cy="591071"/>
      </dsp:txXfrm>
    </dsp:sp>
    <dsp:sp modelId="{F465A571-7F11-4730-9062-4063031EE842}">
      <dsp:nvSpPr>
        <dsp:cNvPr id="0" name=""/>
        <dsp:cNvSpPr/>
      </dsp:nvSpPr>
      <dsp:spPr>
        <a:xfrm>
          <a:off x="0" y="1804405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Zahvaljujući svojoj interaktivnosti spada u društveni medij</a:t>
          </a:r>
          <a:endParaRPr lang="hr-HR" sz="2200" kern="1200" dirty="0"/>
        </a:p>
      </dsp:txBody>
      <dsp:txXfrm>
        <a:off x="0" y="1804405"/>
        <a:ext cx="7620000" cy="591071"/>
      </dsp:txXfrm>
    </dsp:sp>
    <dsp:sp modelId="{333AEBFA-50A1-4C45-978E-17E06BD465DC}">
      <dsp:nvSpPr>
        <dsp:cNvPr id="0" name=""/>
        <dsp:cNvSpPr/>
      </dsp:nvSpPr>
      <dsp:spPr>
        <a:xfrm>
          <a:off x="0" y="2405123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err="1" smtClean="0"/>
            <a:t>Weblog</a:t>
          </a:r>
          <a:r>
            <a:rPr lang="hr-HR" sz="2200" kern="1200" dirty="0" smtClean="0"/>
            <a:t> obično stvara i održava pojedinac ili grupa ljudi</a:t>
          </a:r>
          <a:endParaRPr lang="hr-HR" sz="2200" kern="1200" dirty="0"/>
        </a:p>
      </dsp:txBody>
      <dsp:txXfrm>
        <a:off x="0" y="2405123"/>
        <a:ext cx="7620000" cy="591071"/>
      </dsp:txXfrm>
    </dsp:sp>
    <dsp:sp modelId="{D39C6A70-4F07-4298-9900-37D1600CF5F5}">
      <dsp:nvSpPr>
        <dsp:cNvPr id="0" name=""/>
        <dsp:cNvSpPr/>
      </dsp:nvSpPr>
      <dsp:spPr>
        <a:xfrm>
          <a:off x="0" y="3005841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sadrži članke, komentare, opise događaja, razne tekstualne zapise te video, foto ili glazbene sadržaje i linkove, a može funkcionirati i kao </a:t>
          </a:r>
          <a:r>
            <a:rPr lang="hr-HR" sz="1800" kern="1200" dirty="0" err="1" smtClean="0"/>
            <a:t>online</a:t>
          </a:r>
          <a:r>
            <a:rPr lang="hr-HR" sz="1800" kern="1200" dirty="0" smtClean="0"/>
            <a:t> dnevnik</a:t>
          </a:r>
          <a:endParaRPr lang="hr-HR" sz="1800" kern="1200" dirty="0"/>
        </a:p>
      </dsp:txBody>
      <dsp:txXfrm>
        <a:off x="0" y="3005841"/>
        <a:ext cx="7620000" cy="591071"/>
      </dsp:txXfrm>
    </dsp:sp>
    <dsp:sp modelId="{19603C57-1ACB-40A8-9303-930907CA89E1}">
      <dsp:nvSpPr>
        <dsp:cNvPr id="0" name=""/>
        <dsp:cNvSpPr/>
      </dsp:nvSpPr>
      <dsp:spPr>
        <a:xfrm>
          <a:off x="0" y="3606559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Sadržaji koji se objavljuju kronološki su poredani od vrha prema dnu</a:t>
          </a:r>
          <a:endParaRPr lang="hr-HR" sz="2200" kern="1200" dirty="0"/>
        </a:p>
      </dsp:txBody>
      <dsp:txXfrm>
        <a:off x="0" y="3606559"/>
        <a:ext cx="7620000" cy="591071"/>
      </dsp:txXfrm>
    </dsp:sp>
    <dsp:sp modelId="{E1A708BF-F84F-4E6A-B413-078F1AAA5C4D}">
      <dsp:nvSpPr>
        <dsp:cNvPr id="0" name=""/>
        <dsp:cNvSpPr/>
      </dsp:nvSpPr>
      <dsp:spPr>
        <a:xfrm>
          <a:off x="0" y="4207277"/>
          <a:ext cx="7620000" cy="591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Najnoviji članci nalaze se na vrhu</a:t>
          </a:r>
          <a:endParaRPr lang="hr-HR" sz="2200" kern="1200" dirty="0"/>
        </a:p>
      </dsp:txBody>
      <dsp:txXfrm>
        <a:off x="0" y="4207277"/>
        <a:ext cx="7620000" cy="5910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8A95A-C23A-4F61-B122-7316AC12F5F6}">
      <dsp:nvSpPr>
        <dsp:cNvPr id="0" name=""/>
        <dsp:cNvSpPr/>
      </dsp:nvSpPr>
      <dsp:spPr>
        <a:xfrm rot="5400000">
          <a:off x="-262097" y="254824"/>
          <a:ext cx="1662645" cy="1163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Weblogovi</a:t>
          </a:r>
          <a:r>
            <a:rPr lang="hr-HR" sz="1800" kern="1200" dirty="0" smtClean="0"/>
            <a:t> se razlikuju</a:t>
          </a:r>
          <a:endParaRPr lang="hr-HR" sz="1800" kern="1200" dirty="0"/>
        </a:p>
      </dsp:txBody>
      <dsp:txXfrm rot="5400000">
        <a:off x="-262097" y="254824"/>
        <a:ext cx="1662645" cy="1163851"/>
      </dsp:txXfrm>
    </dsp:sp>
    <dsp:sp modelId="{7C3E470A-E0CF-4039-8C8A-4EAA5CAE48A2}">
      <dsp:nvSpPr>
        <dsp:cNvPr id="0" name=""/>
        <dsp:cNvSpPr/>
      </dsp:nvSpPr>
      <dsp:spPr>
        <a:xfrm rot="5400000">
          <a:off x="3256939" y="-2100361"/>
          <a:ext cx="1080719" cy="5292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sadržaju,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ispisu i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dizajnu sadržaja (osobni </a:t>
          </a:r>
          <a:r>
            <a:rPr lang="hr-HR" sz="2000" kern="1200" dirty="0" err="1" smtClean="0"/>
            <a:t>blog</a:t>
          </a:r>
          <a:r>
            <a:rPr lang="hr-HR" sz="2000" kern="1200" dirty="0" smtClean="0"/>
            <a:t>, </a:t>
          </a:r>
          <a:r>
            <a:rPr lang="hr-HR" sz="2000" kern="1200" dirty="0" err="1" smtClean="0"/>
            <a:t>blogovi</a:t>
          </a:r>
          <a:r>
            <a:rPr lang="hr-HR" sz="2000" kern="1200" dirty="0" smtClean="0"/>
            <a:t> s raznim temama, </a:t>
          </a:r>
          <a:r>
            <a:rPr lang="hr-HR" sz="2000" kern="1200" dirty="0" err="1" smtClean="0"/>
            <a:t>artlog</a:t>
          </a:r>
          <a:r>
            <a:rPr lang="hr-HR" sz="2000" kern="1200" dirty="0" smtClean="0"/>
            <a:t>, </a:t>
          </a:r>
          <a:r>
            <a:rPr lang="hr-HR" sz="2000" kern="1200" dirty="0" err="1" smtClean="0"/>
            <a:t>photoblog</a:t>
          </a:r>
          <a:r>
            <a:rPr lang="hr-HR" sz="2000" kern="1200" dirty="0" smtClean="0"/>
            <a:t>, </a:t>
          </a:r>
          <a:r>
            <a:rPr lang="hr-HR" sz="2000" kern="1200" dirty="0" err="1" smtClean="0"/>
            <a:t>vlog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itd</a:t>
          </a:r>
          <a:r>
            <a:rPr lang="hr-HR" sz="2000" kern="1200" dirty="0" smtClean="0"/>
            <a:t>.) </a:t>
          </a:r>
          <a:endParaRPr lang="hr-HR" sz="2000" kern="1200" dirty="0"/>
        </a:p>
      </dsp:txBody>
      <dsp:txXfrm rot="5400000">
        <a:off x="3256939" y="-2100361"/>
        <a:ext cx="1080719" cy="5292296"/>
      </dsp:txXfrm>
    </dsp:sp>
    <dsp:sp modelId="{00B061CB-7985-4CAE-97D9-9027B6E13716}">
      <dsp:nvSpPr>
        <dsp:cNvPr id="0" name=""/>
        <dsp:cNvSpPr/>
      </dsp:nvSpPr>
      <dsp:spPr>
        <a:xfrm rot="5400000">
          <a:off x="-262097" y="1731941"/>
          <a:ext cx="1662645" cy="11638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/>
        </a:p>
      </dsp:txBody>
      <dsp:txXfrm rot="5400000">
        <a:off x="-262097" y="1731941"/>
        <a:ext cx="1662645" cy="1163851"/>
      </dsp:txXfrm>
    </dsp:sp>
    <dsp:sp modelId="{9724F9EB-52B2-418E-AD4C-6C6C4634230E}">
      <dsp:nvSpPr>
        <dsp:cNvPr id="0" name=""/>
        <dsp:cNvSpPr/>
      </dsp:nvSpPr>
      <dsp:spPr>
        <a:xfrm rot="5400000">
          <a:off x="3838865" y="-1205169"/>
          <a:ext cx="1080719" cy="6456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700" kern="1200" smtClean="0"/>
            <a:t>Zajednica ili društvena mreža svih blogova poznata je pod nazivom blogosfera</a:t>
          </a:r>
          <a:endParaRPr lang="hr-HR" sz="2700" kern="1200"/>
        </a:p>
      </dsp:txBody>
      <dsp:txXfrm rot="5400000">
        <a:off x="3838865" y="-1205169"/>
        <a:ext cx="1080719" cy="6456148"/>
      </dsp:txXfrm>
    </dsp:sp>
    <dsp:sp modelId="{62C29532-42B6-473C-9A7D-EF166A6A6BDC}">
      <dsp:nvSpPr>
        <dsp:cNvPr id="0" name=""/>
        <dsp:cNvSpPr/>
      </dsp:nvSpPr>
      <dsp:spPr>
        <a:xfrm rot="5400000">
          <a:off x="-323128" y="3219346"/>
          <a:ext cx="1835510" cy="1214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Softver i stranice za izradu </a:t>
          </a:r>
          <a:r>
            <a:rPr lang="hr-HR" sz="1600" kern="1200" dirty="0" err="1" smtClean="0"/>
            <a:t>blogova</a:t>
          </a:r>
          <a:endParaRPr lang="hr-HR" sz="1600" kern="1200" dirty="0"/>
        </a:p>
      </dsp:txBody>
      <dsp:txXfrm rot="5400000">
        <a:off x="-323128" y="3219346"/>
        <a:ext cx="1835510" cy="1214653"/>
      </dsp:txXfrm>
    </dsp:sp>
    <dsp:sp modelId="{8AB3E693-A80B-40AA-8ED2-07DA547A4B07}">
      <dsp:nvSpPr>
        <dsp:cNvPr id="0" name=""/>
        <dsp:cNvSpPr/>
      </dsp:nvSpPr>
      <dsp:spPr>
        <a:xfrm rot="5400000">
          <a:off x="3864266" y="358380"/>
          <a:ext cx="1080719" cy="6456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err="1" smtClean="0"/>
            <a:t>Blogger</a:t>
          </a:r>
          <a:endParaRPr lang="hr-H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err="1" smtClean="0"/>
            <a:t>Wordpress</a:t>
          </a:r>
          <a:endParaRPr lang="hr-H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 err="1" smtClean="0"/>
            <a:t>edublogs</a:t>
          </a:r>
          <a:r>
            <a:rPr lang="hr-HR" sz="2200" kern="1200" dirty="0" smtClean="0"/>
            <a:t> </a:t>
          </a:r>
          <a:r>
            <a:rPr lang="hr-HR" sz="2200" kern="1200" dirty="0" err="1" smtClean="0"/>
            <a:t>itd</a:t>
          </a:r>
          <a:r>
            <a:rPr lang="hr-HR" sz="2200" kern="1200" dirty="0" smtClean="0"/>
            <a:t>.</a:t>
          </a:r>
          <a:endParaRPr lang="hr-HR" sz="2200" kern="1200" dirty="0"/>
        </a:p>
      </dsp:txBody>
      <dsp:txXfrm rot="5400000">
        <a:off x="3864266" y="358380"/>
        <a:ext cx="1080719" cy="64561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DD4F6F-DE78-4A7E-995D-B3E94DCA5905}">
      <dsp:nvSpPr>
        <dsp:cNvPr id="0" name=""/>
        <dsp:cNvSpPr/>
      </dsp:nvSpPr>
      <dsp:spPr>
        <a:xfrm>
          <a:off x="571499" y="0"/>
          <a:ext cx="647700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87A48-7F9B-4F3D-AB6C-5C43B3EC53E8}">
      <dsp:nvSpPr>
        <dsp:cNvPr id="0" name=""/>
        <dsp:cNvSpPr/>
      </dsp:nvSpPr>
      <dsp:spPr>
        <a:xfrm>
          <a:off x="37" y="1440179"/>
          <a:ext cx="1129338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Postojeći besplatan softver, </a:t>
          </a:r>
          <a:endParaRPr lang="hr-HR" sz="1800" kern="1200" dirty="0"/>
        </a:p>
      </dsp:txBody>
      <dsp:txXfrm>
        <a:off x="37" y="1440179"/>
        <a:ext cx="1129338" cy="1920240"/>
      </dsp:txXfrm>
    </dsp:sp>
    <dsp:sp modelId="{73EFE869-3497-46A8-A9F4-C3527C65A741}">
      <dsp:nvSpPr>
        <dsp:cNvPr id="0" name=""/>
        <dsp:cNvSpPr/>
      </dsp:nvSpPr>
      <dsp:spPr>
        <a:xfrm>
          <a:off x="1304806" y="1440179"/>
          <a:ext cx="1129338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Činjenica kako je </a:t>
          </a:r>
          <a:r>
            <a:rPr lang="hr-HR" sz="1800" kern="1200" dirty="0" err="1" smtClean="0"/>
            <a:t>weblog</a:t>
          </a:r>
          <a:r>
            <a:rPr lang="hr-HR" sz="1800" kern="1200" dirty="0" smtClean="0"/>
            <a:t> </a:t>
          </a:r>
          <a:r>
            <a:rPr lang="hr-HR" sz="1800" i="1" kern="1200" dirty="0" err="1" smtClean="0"/>
            <a:t>user</a:t>
          </a:r>
          <a:r>
            <a:rPr lang="hr-HR" sz="1800" i="1" kern="1200" dirty="0" smtClean="0"/>
            <a:t>-</a:t>
          </a:r>
          <a:r>
            <a:rPr lang="hr-HR" sz="1800" i="1" kern="1200" dirty="0" err="1" smtClean="0"/>
            <a:t>friendly</a:t>
          </a:r>
          <a:r>
            <a:rPr lang="hr-HR" sz="1800" kern="1200" dirty="0" smtClean="0"/>
            <a:t>, </a:t>
          </a:r>
          <a:endParaRPr lang="hr-HR" sz="1800" kern="1200" dirty="0"/>
        </a:p>
      </dsp:txBody>
      <dsp:txXfrm>
        <a:off x="1304806" y="1440179"/>
        <a:ext cx="1129338" cy="1920240"/>
      </dsp:txXfrm>
    </dsp:sp>
    <dsp:sp modelId="{C5E5C00A-DF77-4FA7-B7DB-8F1C87ED1899}">
      <dsp:nvSpPr>
        <dsp:cNvPr id="0" name=""/>
        <dsp:cNvSpPr/>
      </dsp:nvSpPr>
      <dsp:spPr>
        <a:xfrm>
          <a:off x="2609575" y="1440179"/>
          <a:ext cx="1129338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Jednostavna i brza izrada</a:t>
          </a:r>
          <a:endParaRPr lang="hr-HR" sz="1800" kern="1200" dirty="0"/>
        </a:p>
      </dsp:txBody>
      <dsp:txXfrm>
        <a:off x="2609575" y="1440179"/>
        <a:ext cx="1129338" cy="1920240"/>
      </dsp:txXfrm>
    </dsp:sp>
    <dsp:sp modelId="{C0CDE4BD-BE97-4E93-B6FE-5080D4F6724F}">
      <dsp:nvSpPr>
        <dsp:cNvPr id="0" name=""/>
        <dsp:cNvSpPr/>
      </dsp:nvSpPr>
      <dsp:spPr>
        <a:xfrm>
          <a:off x="3914344" y="1440179"/>
          <a:ext cx="1129338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Velika fleksibilnost kod dizajna i upotrebe </a:t>
          </a:r>
          <a:endParaRPr lang="hr-HR" sz="1800" kern="1200" dirty="0"/>
        </a:p>
      </dsp:txBody>
      <dsp:txXfrm>
        <a:off x="3914344" y="1440179"/>
        <a:ext cx="1129338" cy="1920240"/>
      </dsp:txXfrm>
    </dsp:sp>
    <dsp:sp modelId="{EC17EFEB-0C6C-4CD4-8210-24530D2CD2B4}">
      <dsp:nvSpPr>
        <dsp:cNvPr id="0" name=""/>
        <dsp:cNvSpPr/>
      </dsp:nvSpPr>
      <dsp:spPr>
        <a:xfrm>
          <a:off x="5219114" y="307507"/>
          <a:ext cx="2400848" cy="4185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Kod kreiranja </a:t>
          </a:r>
          <a:r>
            <a:rPr lang="hr-HR" sz="1800" kern="1200" dirty="0" err="1" smtClean="0"/>
            <a:t>weblogova</a:t>
          </a:r>
          <a:r>
            <a:rPr lang="hr-HR" sz="1800" kern="1200" dirty="0" smtClean="0"/>
            <a:t>, bilo da to čini pojedinac ili grupa, potiče se: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samostalnost i kreativnost polaznika 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vježbanje i usavršavanje vještine pisanja i izražavanja 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timski rad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kritički način mišljenja i </a:t>
          </a:r>
          <a:r>
            <a:rPr lang="hr-HR" sz="1800" kern="1200" dirty="0" err="1" smtClean="0"/>
            <a:t>sl</a:t>
          </a:r>
          <a:r>
            <a:rPr lang="hr-HR" sz="1800" kern="1200" dirty="0" smtClean="0"/>
            <a:t>.</a:t>
          </a:r>
          <a:endParaRPr lang="hr-HR" sz="1800" kern="1200" dirty="0"/>
        </a:p>
      </dsp:txBody>
      <dsp:txXfrm>
        <a:off x="5219114" y="307507"/>
        <a:ext cx="2400848" cy="418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6476-C876-44F5-A08D-3BB404EB107D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C\Dropbox\Alfa\ilustracije\Naslovni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5043" t="14563" r="27079" b="26375"/>
          <a:stretch>
            <a:fillRect/>
          </a:stretch>
        </p:blipFill>
        <p:spPr bwMode="auto">
          <a:xfrm rot="1449551">
            <a:off x="4821190" y="2663294"/>
            <a:ext cx="3015459" cy="36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000"/>
            <a:ext cx="7543800" cy="2593975"/>
          </a:xfrm>
        </p:spPr>
        <p:txBody>
          <a:bodyPr anchor="b"/>
          <a:lstStyle>
            <a:lvl1pPr>
              <a:defRPr sz="50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83671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5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391703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grpSp>
        <p:nvGrpSpPr>
          <p:cNvPr id="2" name="Grupa 8"/>
          <p:cNvGrpSpPr/>
          <p:nvPr/>
        </p:nvGrpSpPr>
        <p:grpSpPr>
          <a:xfrm>
            <a:off x="611560" y="476672"/>
            <a:ext cx="6097751" cy="2412088"/>
            <a:chOff x="611560" y="476672"/>
            <a:chExt cx="6097751" cy="2412088"/>
          </a:xfrm>
        </p:grpSpPr>
        <p:pic>
          <p:nvPicPr>
            <p:cNvPr id="10" name="Picture 4" descr="D:\Alfa udžbenici\razmislite.jpg"/>
            <p:cNvPicPr>
              <a:picLocks noChangeAspect="1" noChangeArrowheads="1"/>
            </p:cNvPicPr>
            <p:nvPr/>
          </p:nvPicPr>
          <p:blipFill>
            <a:blip r:embed="rId3" cstate="print"/>
            <a:srcRect l="17718" t="33306" r="23220" b="27142"/>
            <a:stretch>
              <a:fillRect/>
            </a:stretch>
          </p:blipFill>
          <p:spPr bwMode="auto">
            <a:xfrm>
              <a:off x="5004048" y="1268760"/>
              <a:ext cx="1705263" cy="1620000"/>
            </a:xfrm>
            <a:prstGeom prst="rect">
              <a:avLst/>
            </a:prstGeom>
            <a:noFill/>
          </p:spPr>
        </p:pic>
        <p:sp>
          <p:nvSpPr>
            <p:cNvPr id="11" name="Elipsasti oblačić 10"/>
            <p:cNvSpPr/>
            <p:nvPr/>
          </p:nvSpPr>
          <p:spPr>
            <a:xfrm>
              <a:off x="611560" y="476672"/>
              <a:ext cx="4032448" cy="1296144"/>
            </a:xfrm>
            <a:prstGeom prst="wedgeEllipseCallout">
              <a:avLst>
                <a:gd name="adj1" fmla="val 67355"/>
                <a:gd name="adj2" fmla="val 3357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4600" spc="-100" dirty="0" smtClean="0">
                  <a:solidFill>
                    <a:srgbClr val="1F497D"/>
                  </a:solidFill>
                  <a:latin typeface="Cambria"/>
                  <a:ea typeface="+mj-ea"/>
                  <a:cs typeface="+mj-cs"/>
                </a:rPr>
                <a:t>Razmislite!</a:t>
              </a:r>
              <a:endParaRPr lang="hr-HR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38D93F-CE82-4E12-A515-0A3A23BA27B9}" type="datetimeFigureOut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6331570"/>
            <a:ext cx="770384" cy="52642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53152"/>
            <a:ext cx="952381" cy="1238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5.2 Ostale internetske usluge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5. Internet</a:t>
            </a:r>
            <a:endParaRPr lang="hr-HR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539552" y="918865"/>
            <a:ext cx="7416824" cy="2078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kumimoji="0" lang="hr-HR" sz="4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580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Nedostaci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188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hr-HR" dirty="0" smtClean="0"/>
              <a:t>Opasnosti od zloupotrebe, krađe identiteta, smanjena mogućnost zaštite privatnosti, zloupotreba podataka iznesenih na mreži. </a:t>
            </a:r>
          </a:p>
          <a:p>
            <a:pPr lvl="0"/>
            <a:r>
              <a:rPr lang="hr-HR" dirty="0" smtClean="0"/>
              <a:t>Korisnici kreiranjem svojih profila dolaze u opasnost da stvarne kontakte s prijateljima zamijene virtualnim kontaktima.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68B2-BA65-4614-B321-9543E318FB45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52736"/>
            <a:ext cx="7620000" cy="480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buClr>
                <a:schemeClr val="bg1"/>
              </a:buClr>
            </a:pPr>
            <a:r>
              <a:rPr lang="hr-HR" dirty="0" err="1" smtClean="0"/>
              <a:t>Facebook</a:t>
            </a:r>
            <a:r>
              <a:rPr lang="hr-HR" dirty="0" smtClean="0"/>
              <a:t> je društvena mreža osnovana 2004. godine</a:t>
            </a:r>
          </a:p>
          <a:p>
            <a:pPr lvl="0">
              <a:buClr>
                <a:schemeClr val="bg1"/>
              </a:buClr>
            </a:pPr>
            <a:r>
              <a:rPr lang="hr-HR" dirty="0" smtClean="0"/>
              <a:t>Isprva je zamišljen kao društvena mreža (</a:t>
            </a:r>
            <a:r>
              <a:rPr lang="hr-HR" i="1" dirty="0" err="1" smtClean="0"/>
              <a:t>social</a:t>
            </a:r>
            <a:r>
              <a:rPr lang="hr-HR" i="1" dirty="0" smtClean="0"/>
              <a:t> </a:t>
            </a:r>
            <a:r>
              <a:rPr lang="hr-HR" i="1" dirty="0" err="1" smtClean="0"/>
              <a:t>networking</a:t>
            </a:r>
            <a:r>
              <a:rPr lang="hr-HR" i="1" dirty="0" smtClean="0"/>
              <a:t> site)</a:t>
            </a:r>
            <a:r>
              <a:rPr lang="hr-HR" dirty="0" smtClean="0"/>
              <a:t> za studente </a:t>
            </a:r>
            <a:r>
              <a:rPr lang="hr-HR" dirty="0" err="1" smtClean="0"/>
              <a:t>harvardskog</a:t>
            </a:r>
            <a:r>
              <a:rPr lang="hr-HR" dirty="0" smtClean="0"/>
              <a:t> sveučilišta, ali se vrlo brzo proširio i postao mreža globalnih razmjera</a:t>
            </a:r>
          </a:p>
          <a:p>
            <a:pPr lvl="0">
              <a:buClr>
                <a:schemeClr val="bg1"/>
              </a:buClr>
            </a:pPr>
            <a:r>
              <a:rPr lang="hr-HR" dirty="0" smtClean="0"/>
              <a:t>Njegov osnivač i današnji CEO (</a:t>
            </a:r>
            <a:r>
              <a:rPr lang="hr-HR" dirty="0" err="1" smtClean="0"/>
              <a:t>chief</a:t>
            </a:r>
            <a:r>
              <a:rPr lang="hr-HR" dirty="0" smtClean="0"/>
              <a:t> </a:t>
            </a:r>
            <a:r>
              <a:rPr lang="hr-HR" dirty="0" err="1" smtClean="0"/>
              <a:t>executive</a:t>
            </a:r>
            <a:r>
              <a:rPr lang="hr-HR" dirty="0" smtClean="0"/>
              <a:t> </a:t>
            </a:r>
            <a:r>
              <a:rPr lang="hr-HR" dirty="0" err="1" smtClean="0"/>
              <a:t>officer</a:t>
            </a:r>
            <a:r>
              <a:rPr lang="hr-HR" dirty="0" smtClean="0"/>
              <a:t>) </a:t>
            </a:r>
            <a:r>
              <a:rPr lang="hr-HR" dirty="0" err="1" smtClean="0"/>
              <a:t>tj</a:t>
            </a:r>
            <a:r>
              <a:rPr lang="hr-HR" dirty="0" smtClean="0"/>
              <a:t>. „prvi čovjek“ </a:t>
            </a:r>
            <a:r>
              <a:rPr lang="hr-HR" dirty="0" err="1" smtClean="0"/>
              <a:t>Facebook</a:t>
            </a:r>
            <a:r>
              <a:rPr lang="hr-HR" dirty="0" smtClean="0"/>
              <a:t> korporacije je </a:t>
            </a:r>
            <a:r>
              <a:rPr lang="hr-HR" dirty="0" err="1" smtClean="0"/>
              <a:t>Mark</a:t>
            </a:r>
            <a:r>
              <a:rPr lang="hr-HR" dirty="0" smtClean="0"/>
              <a:t> </a:t>
            </a:r>
            <a:r>
              <a:rPr lang="hr-HR" dirty="0" err="1" smtClean="0"/>
              <a:t>Zuckerberg</a:t>
            </a:r>
            <a:endParaRPr lang="hr-HR" dirty="0" smtClean="0"/>
          </a:p>
          <a:p>
            <a:pPr lvl="0">
              <a:buClr>
                <a:schemeClr val="bg1"/>
              </a:buClr>
            </a:pPr>
            <a:r>
              <a:rPr lang="hr-HR" dirty="0" smtClean="0"/>
              <a:t>Napravljen je film o Marku </a:t>
            </a:r>
            <a:r>
              <a:rPr lang="hr-HR" dirty="0" err="1" smtClean="0"/>
              <a:t>Zuckerbergu</a:t>
            </a:r>
            <a:r>
              <a:rPr lang="hr-HR" dirty="0" smtClean="0"/>
              <a:t> i nastanku Face-a pod nazivom Mreža.</a:t>
            </a:r>
          </a:p>
          <a:p>
            <a:pPr lvl="0">
              <a:buClr>
                <a:schemeClr val="bg1"/>
              </a:buClr>
            </a:pPr>
            <a:r>
              <a:rPr lang="hr-HR" dirty="0" err="1" smtClean="0"/>
              <a:t>Zuckerberg</a:t>
            </a:r>
            <a:r>
              <a:rPr lang="hr-HR" dirty="0" smtClean="0"/>
              <a:t> je bio optužen za krađu ideje. </a:t>
            </a:r>
          </a:p>
          <a:p>
            <a:pPr lvl="0">
              <a:buClr>
                <a:schemeClr val="bg1"/>
              </a:buClr>
            </a:pPr>
            <a:r>
              <a:rPr lang="hr-HR" dirty="0" smtClean="0"/>
              <a:t>Smatra se da su idejni začetnici Face-a trojica studenata Cameron </a:t>
            </a:r>
            <a:r>
              <a:rPr lang="hr-HR" dirty="0" err="1" smtClean="0"/>
              <a:t>Winklevoss</a:t>
            </a:r>
            <a:r>
              <a:rPr lang="hr-HR" dirty="0" smtClean="0"/>
              <a:t>, Tyler </a:t>
            </a:r>
            <a:r>
              <a:rPr lang="hr-HR" dirty="0" err="1" smtClean="0"/>
              <a:t>Winklevoss</a:t>
            </a:r>
            <a:r>
              <a:rPr lang="hr-HR" dirty="0" smtClean="0"/>
              <a:t> i </a:t>
            </a:r>
            <a:r>
              <a:rPr lang="hr-HR" dirty="0" err="1" smtClean="0"/>
              <a:t>Divya</a:t>
            </a:r>
            <a:r>
              <a:rPr lang="hr-HR" dirty="0" smtClean="0"/>
              <a:t> </a:t>
            </a:r>
            <a:r>
              <a:rPr lang="hr-HR" dirty="0" err="1" smtClean="0"/>
              <a:t>Narendra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A3C7-F29C-42B2-BF2D-7E4E1D2FE53A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 descr="internet7_slika_5.5.tiff"/>
          <p:cNvPicPr/>
          <p:nvPr/>
        </p:nvPicPr>
        <p:blipFill>
          <a:blip r:embed="rId2" cstate="print"/>
          <a:srcRect l="14817" r="15134"/>
          <a:stretch>
            <a:fillRect/>
          </a:stretch>
        </p:blipFill>
        <p:spPr>
          <a:xfrm>
            <a:off x="6689198" y="292034"/>
            <a:ext cx="1555210" cy="148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</a:t>
            </a:r>
            <a:r>
              <a:rPr lang="hr-HR" dirty="0" err="1" smtClean="0"/>
              <a:t>blog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5E0A-8A4A-4602-9BA7-28F3E364FBD3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</a:t>
            </a:r>
            <a:r>
              <a:rPr lang="hr-HR" dirty="0" err="1" smtClean="0"/>
              <a:t>blog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25E0A-8A4A-4602-9BA7-28F3E364FBD3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E06D-8565-4CC6-B1B9-9AB1019C0637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r>
              <a:rPr lang="hr-HR" sz="4000" dirty="0" smtClean="0"/>
              <a:t>Sažetak (1)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20480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Web 2.0</a:t>
            </a:r>
            <a:r>
              <a:rPr lang="hr-HR" sz="2400" dirty="0" smtClean="0"/>
              <a:t> –web kod kojega je izražena dvosmjerna komunikacija</a:t>
            </a:r>
          </a:p>
          <a:p>
            <a:r>
              <a:rPr lang="hr-HR" sz="2400" b="1" dirty="0" smtClean="0"/>
              <a:t>Društveni softver </a:t>
            </a:r>
            <a:r>
              <a:rPr lang="hr-HR" sz="2400" dirty="0" smtClean="0"/>
              <a:t>je bilo koji softver (program, platforma, alat) oko kojeg se formiraju on-line zajednice istomišljenika i koji omogućava korisnicima komunikaciju na različite načine. Prema namjeni dijeli se u kategorije.</a:t>
            </a:r>
          </a:p>
          <a:p>
            <a:r>
              <a:rPr lang="hr-HR" sz="2400" b="1" dirty="0" smtClean="0"/>
              <a:t>Društvene mreže – </a:t>
            </a:r>
            <a:r>
              <a:rPr lang="hr-HR" sz="2400" dirty="0" smtClean="0"/>
              <a:t>najpopularniji oblik društvenog softvera</a:t>
            </a:r>
          </a:p>
          <a:p>
            <a:r>
              <a:rPr lang="hr-HR" sz="2400" b="1" dirty="0" smtClean="0"/>
              <a:t>Web </a:t>
            </a:r>
            <a:r>
              <a:rPr lang="hr-HR" sz="2400" b="1" dirty="0" err="1" smtClean="0"/>
              <a:t>blog</a:t>
            </a:r>
            <a:r>
              <a:rPr lang="hr-HR" sz="2400" b="1" dirty="0" smtClean="0"/>
              <a:t> – </a:t>
            </a:r>
            <a:r>
              <a:rPr lang="hr-HR" sz="2400" dirty="0" smtClean="0"/>
              <a:t>skraćeno </a:t>
            </a:r>
            <a:r>
              <a:rPr lang="hr-HR" sz="2400" dirty="0" err="1" smtClean="0"/>
              <a:t>blog</a:t>
            </a:r>
            <a:r>
              <a:rPr lang="hr-HR" sz="2400" dirty="0" smtClean="0"/>
              <a:t> oblika web stranice,</a:t>
            </a:r>
            <a:r>
              <a:rPr lang="hr-HR" sz="2400" b="1" dirty="0" smtClean="0"/>
              <a:t> </a:t>
            </a:r>
            <a:r>
              <a:rPr lang="hr-HR" sz="2400" dirty="0" smtClean="0"/>
              <a:t>sadrži članke, komentare, opise događaja, dakle razne tekstualne zapise te video, foto ili glazbene sadržaje i linkove, može funkcionirati kao </a:t>
            </a:r>
            <a:r>
              <a:rPr lang="hr-HR" sz="2400" dirty="0" err="1" smtClean="0"/>
              <a:t>online</a:t>
            </a:r>
            <a:r>
              <a:rPr lang="hr-HR" sz="2400" dirty="0" smtClean="0"/>
              <a:t> dnevnik 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9A12-0BA6-4057-A888-9EDDCF9E674A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 descr="ALFIC sjedi na grani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537321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avokutnik 6"/>
          <p:cNvSpPr/>
          <p:nvPr/>
        </p:nvSpPr>
        <p:spPr>
          <a:xfrm>
            <a:off x="1460305" y="764704"/>
            <a:ext cx="60952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Ostale internetske usluge</a:t>
            </a:r>
            <a:endParaRPr lang="hr-HR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524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Internetske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Internet svoju popularnost zasigurno gradi na:</a:t>
            </a:r>
          </a:p>
          <a:p>
            <a:pPr lvl="1"/>
            <a:r>
              <a:rPr lang="hr-HR" dirty="0" smtClean="0"/>
              <a:t>raznovrsnosti usluga koje nudi</a:t>
            </a:r>
          </a:p>
          <a:p>
            <a:pPr lvl="1"/>
            <a:r>
              <a:rPr lang="hr-HR" dirty="0" smtClean="0"/>
              <a:t>kojih svakim danom ima sve više i </a:t>
            </a:r>
          </a:p>
          <a:p>
            <a:pPr lvl="1"/>
            <a:r>
              <a:rPr lang="hr-HR" dirty="0" smtClean="0"/>
              <a:t>koje su sve dostupnije širokom krugu korisnika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1EE3-4260-4CE9-9E5B-C2393820AC99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5" name="Slika 4" descr="InternetUsluge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3284984"/>
            <a:ext cx="4797188" cy="31314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vs. Web 2.0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4768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Nekada je web bio jednosmjeran</a:t>
            </a:r>
          </a:p>
          <a:p>
            <a:r>
              <a:rPr lang="hr-HR" dirty="0" smtClean="0"/>
              <a:t>Poslužitelji su na svojim web stranicama nudili informacije, a korisnici su te stranice mogli pročitati ili spremiti lokalno na svoje računalo. </a:t>
            </a:r>
          </a:p>
          <a:p>
            <a:r>
              <a:rPr lang="hr-HR" dirty="0" smtClean="0"/>
              <a:t>Nije bilo interakcije, dvosmjerne komunikacije na web stranicama.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2BF3-11E1-44C6-B442-D4726270FBD5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vs. Web 2.0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2BF3-11E1-44C6-B442-D4726270FBD5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2.0 alati i usluge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0119-0363-44F0-A58B-F5AA7FF9F9FC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2.0 alati i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8232"/>
            <a:ext cx="7620000" cy="24048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2400" dirty="0" smtClean="0"/>
              <a:t>Sve usluge web 2.0  u većoj ili manjoj mjeri povezuju korisnike i zato ih nazivamo  </a:t>
            </a:r>
            <a:r>
              <a:rPr lang="hr-HR" sz="2400" b="1" dirty="0" smtClean="0"/>
              <a:t>društvenim softverom. </a:t>
            </a:r>
          </a:p>
          <a:p>
            <a:r>
              <a:rPr lang="hr-HR" sz="2400" b="1" dirty="0" smtClean="0"/>
              <a:t>Društveni softver </a:t>
            </a:r>
            <a:r>
              <a:rPr lang="hr-HR" sz="2400" dirty="0" smtClean="0"/>
              <a:t>je bilo koji softver (program, platforma, alat) oko kojeg se formiraju on-line zajednice istomišljenika i koji omogućava korisnicima komunikaciju na različite načine.</a:t>
            </a:r>
          </a:p>
          <a:p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8DE4-2C73-4B6C-A3F4-F432878218BC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 2.0 alati i usluge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3F17-D04E-46D8-9C8B-BE357E49E533}" type="datetime1">
              <a:rPr lang="hr-HR" smtClean="0"/>
              <a:pPr/>
              <a:t>6.4.2020.</a:t>
            </a:fld>
            <a:endParaRPr lang="hr-HR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51520" y="1484785"/>
            <a:ext cx="7992888" cy="4392488"/>
            <a:chOff x="457" y="8593"/>
            <a:chExt cx="10745" cy="50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3" name="Oval 40"/>
            <p:cNvSpPr>
              <a:spLocks noChangeArrowheads="1"/>
            </p:cNvSpPr>
            <p:nvPr/>
          </p:nvSpPr>
          <p:spPr bwMode="auto">
            <a:xfrm>
              <a:off x="5027" y="9681"/>
              <a:ext cx="1477" cy="1081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r-HR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Web</a:t>
              </a:r>
              <a:endParaRPr kumimoji="0" lang="sr-Latn-C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457" y="9209"/>
              <a:ext cx="4153" cy="3344"/>
              <a:chOff x="457" y="9209"/>
              <a:chExt cx="4153" cy="3344"/>
            </a:xfrm>
          </p:grpSpPr>
          <p:sp>
            <p:nvSpPr>
              <p:cNvPr id="97" name="Oval 41"/>
              <p:cNvSpPr>
                <a:spLocks noChangeArrowheads="1"/>
              </p:cNvSpPr>
              <p:nvPr/>
            </p:nvSpPr>
            <p:spPr bwMode="auto">
              <a:xfrm>
                <a:off x="2980" y="10362"/>
                <a:ext cx="1630" cy="1102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Web 2.0 alati 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Oval 44"/>
              <p:cNvSpPr>
                <a:spLocks noChangeArrowheads="1"/>
              </p:cNvSpPr>
              <p:nvPr/>
            </p:nvSpPr>
            <p:spPr bwMode="auto">
              <a:xfrm>
                <a:off x="637" y="10301"/>
                <a:ext cx="2032" cy="949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Online poster (Glogster)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Oval 45"/>
              <p:cNvSpPr>
                <a:spLocks noChangeArrowheads="1"/>
              </p:cNvSpPr>
              <p:nvPr/>
            </p:nvSpPr>
            <p:spPr bwMode="auto">
              <a:xfrm>
                <a:off x="1343" y="9209"/>
                <a:ext cx="2889" cy="937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Mozaik pojmova (www.wordle.net)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Oval 46"/>
              <p:cNvSpPr>
                <a:spLocks noChangeArrowheads="1"/>
              </p:cNvSpPr>
              <p:nvPr/>
            </p:nvSpPr>
            <p:spPr bwMode="auto">
              <a:xfrm>
                <a:off x="457" y="11644"/>
                <a:ext cx="3485" cy="909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Wiki – suradnički alat</a:t>
                </a:r>
                <a:b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(www.wikispaces.com)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1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3256" y="10065"/>
                <a:ext cx="258" cy="3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" name="AutoShape 58"/>
              <p:cNvCxnSpPr>
                <a:cxnSpLocks noChangeShapeType="1"/>
              </p:cNvCxnSpPr>
              <p:nvPr/>
            </p:nvCxnSpPr>
            <p:spPr bwMode="auto">
              <a:xfrm flipH="1" flipV="1">
                <a:off x="2669" y="10796"/>
                <a:ext cx="311" cy="1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" name="AutoShape 59"/>
              <p:cNvCxnSpPr>
                <a:cxnSpLocks noChangeShapeType="1"/>
              </p:cNvCxnSpPr>
              <p:nvPr/>
            </p:nvCxnSpPr>
            <p:spPr bwMode="auto">
              <a:xfrm flipH="1">
                <a:off x="3181" y="11440"/>
                <a:ext cx="193" cy="2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4039" y="8593"/>
              <a:ext cx="7163" cy="5032"/>
              <a:chOff x="4039" y="8593"/>
              <a:chExt cx="7163" cy="5032"/>
            </a:xfrm>
          </p:grpSpPr>
          <p:cxnSp>
            <p:nvCxnSpPr>
              <p:cNvPr id="120" name="AutoShape 65"/>
              <p:cNvCxnSpPr>
                <a:cxnSpLocks noChangeShapeType="1"/>
              </p:cNvCxnSpPr>
              <p:nvPr/>
            </p:nvCxnSpPr>
            <p:spPr bwMode="auto">
              <a:xfrm>
                <a:off x="8433" y="11387"/>
                <a:ext cx="956" cy="10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1" name="Oval 42"/>
              <p:cNvSpPr>
                <a:spLocks noChangeArrowheads="1"/>
              </p:cNvSpPr>
              <p:nvPr/>
            </p:nvSpPr>
            <p:spPr bwMode="auto">
              <a:xfrm>
                <a:off x="7039" y="10298"/>
                <a:ext cx="1756" cy="1107"/>
              </a:xfrm>
              <a:prstGeom prst="ellipse">
                <a:avLst/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Web usluge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Oval 49"/>
              <p:cNvSpPr>
                <a:spLocks noChangeArrowheads="1"/>
              </p:cNvSpPr>
              <p:nvPr/>
            </p:nvSpPr>
            <p:spPr bwMode="auto">
              <a:xfrm>
                <a:off x="8865" y="8593"/>
                <a:ext cx="1659" cy="954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E-mail/ Webmail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Oval 51"/>
              <p:cNvSpPr>
                <a:spLocks noChangeArrowheads="1"/>
              </p:cNvSpPr>
              <p:nvPr/>
            </p:nvSpPr>
            <p:spPr bwMode="auto">
              <a:xfrm>
                <a:off x="6504" y="9465"/>
                <a:ext cx="1035" cy="600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Blog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Oval 52"/>
              <p:cNvSpPr>
                <a:spLocks noChangeArrowheads="1"/>
              </p:cNvSpPr>
              <p:nvPr/>
            </p:nvSpPr>
            <p:spPr bwMode="auto">
              <a:xfrm>
                <a:off x="9493" y="9646"/>
                <a:ext cx="1322" cy="613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Forum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Oval 53"/>
              <p:cNvSpPr>
                <a:spLocks noChangeArrowheads="1"/>
              </p:cNvSpPr>
              <p:nvPr/>
            </p:nvSpPr>
            <p:spPr bwMode="auto">
              <a:xfrm>
                <a:off x="8939" y="12349"/>
                <a:ext cx="2105" cy="985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Telnet (stara usluga)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1" name="AutoShape 66"/>
              <p:cNvCxnSpPr>
                <a:cxnSpLocks noChangeShapeType="1"/>
              </p:cNvCxnSpPr>
              <p:nvPr/>
            </p:nvCxnSpPr>
            <p:spPr bwMode="auto">
              <a:xfrm>
                <a:off x="8154" y="11440"/>
                <a:ext cx="143" cy="25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" name="Oval 53"/>
              <p:cNvSpPr>
                <a:spLocks noChangeArrowheads="1"/>
              </p:cNvSpPr>
              <p:nvPr/>
            </p:nvSpPr>
            <p:spPr bwMode="auto">
              <a:xfrm>
                <a:off x="7334" y="8876"/>
                <a:ext cx="1099" cy="596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VOIP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53"/>
              <p:cNvSpPr>
                <a:spLocks noChangeArrowheads="1"/>
              </p:cNvSpPr>
              <p:nvPr/>
            </p:nvSpPr>
            <p:spPr bwMode="auto">
              <a:xfrm>
                <a:off x="9493" y="11593"/>
                <a:ext cx="1071" cy="555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Chat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Oval 53"/>
              <p:cNvSpPr>
                <a:spLocks noChangeArrowheads="1"/>
              </p:cNvSpPr>
              <p:nvPr/>
            </p:nvSpPr>
            <p:spPr bwMode="auto">
              <a:xfrm>
                <a:off x="9207" y="10419"/>
                <a:ext cx="1995" cy="968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Udomljavanje web stranica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Oval 53"/>
              <p:cNvSpPr>
                <a:spLocks noChangeArrowheads="1"/>
              </p:cNvSpPr>
              <p:nvPr/>
            </p:nvSpPr>
            <p:spPr bwMode="auto">
              <a:xfrm>
                <a:off x="7426" y="11721"/>
                <a:ext cx="1725" cy="658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E-learning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9" name="AutoShape 64"/>
              <p:cNvCxnSpPr>
                <a:cxnSpLocks noChangeShapeType="1"/>
              </p:cNvCxnSpPr>
              <p:nvPr/>
            </p:nvCxnSpPr>
            <p:spPr bwMode="auto">
              <a:xfrm>
                <a:off x="8571" y="11250"/>
                <a:ext cx="997" cy="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" name="AutoShape 64"/>
              <p:cNvCxnSpPr>
                <a:cxnSpLocks noChangeShapeType="1"/>
              </p:cNvCxnSpPr>
              <p:nvPr/>
            </p:nvCxnSpPr>
            <p:spPr bwMode="auto">
              <a:xfrm>
                <a:off x="8702" y="10853"/>
                <a:ext cx="50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8702" y="10065"/>
                <a:ext cx="866" cy="62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8586" y="9547"/>
                <a:ext cx="803" cy="10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13" name="Oval 50"/>
              <p:cNvSpPr>
                <a:spLocks noChangeArrowheads="1"/>
              </p:cNvSpPr>
              <p:nvPr/>
            </p:nvSpPr>
            <p:spPr bwMode="auto">
              <a:xfrm>
                <a:off x="8218" y="9413"/>
                <a:ext cx="989" cy="652"/>
              </a:xfrm>
              <a:prstGeom prst="ellipse">
                <a:avLst/>
              </a:prstGeom>
              <a:solidFill>
                <a:srgbClr val="FFFFFF"/>
              </a:solidFill>
              <a:ln w="63500" cmpd="thickThin">
                <a:solidFill>
                  <a:srgbClr val="4F81BD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r-HR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FTP</a:t>
                </a:r>
                <a:endParaRPr kumimoji="0" lang="sr-Latn-C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AutoShape 64"/>
              <p:cNvCxnSpPr>
                <a:cxnSpLocks noChangeShapeType="1"/>
              </p:cNvCxnSpPr>
              <p:nvPr/>
            </p:nvCxnSpPr>
            <p:spPr bwMode="auto">
              <a:xfrm flipH="1" flipV="1">
                <a:off x="7270" y="10065"/>
                <a:ext cx="138" cy="3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4" name="AutoShape 64"/>
              <p:cNvCxnSpPr>
                <a:cxnSpLocks noChangeShapeType="1"/>
              </p:cNvCxnSpPr>
              <p:nvPr/>
            </p:nvCxnSpPr>
            <p:spPr bwMode="auto">
              <a:xfrm flipV="1">
                <a:off x="7928" y="9472"/>
                <a:ext cx="1" cy="82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055" name="Group 31"/>
              <p:cNvGrpSpPr>
                <a:grpSpLocks/>
              </p:cNvGrpSpPr>
              <p:nvPr/>
            </p:nvGrpSpPr>
            <p:grpSpPr bwMode="auto">
              <a:xfrm>
                <a:off x="4039" y="11004"/>
                <a:ext cx="4162" cy="2621"/>
                <a:chOff x="4039" y="11004"/>
                <a:chExt cx="4162" cy="2621"/>
              </a:xfrm>
            </p:grpSpPr>
            <p:sp>
              <p:nvSpPr>
                <p:cNvPr id="15" name="Oval 53"/>
                <p:cNvSpPr>
                  <a:spLocks noChangeArrowheads="1"/>
                </p:cNvSpPr>
                <p:nvPr/>
              </p:nvSpPr>
              <p:spPr bwMode="auto">
                <a:xfrm>
                  <a:off x="5536" y="11687"/>
                  <a:ext cx="1794" cy="916"/>
                </a:xfrm>
                <a:prstGeom prst="ellipse">
                  <a:avLst/>
                </a:prstGeom>
                <a:solidFill>
                  <a:srgbClr val="FFFFFF"/>
                </a:solidFill>
                <a:ln w="63500" cmpd="thickThin">
                  <a:solidFill>
                    <a:srgbClr val="4F81BD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Društvene mreže</a:t>
                  </a:r>
                  <a:endParaRPr kumimoji="0" lang="sr-Latn-C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Oval 53"/>
                <p:cNvSpPr>
                  <a:spLocks noChangeArrowheads="1"/>
                </p:cNvSpPr>
                <p:nvPr/>
              </p:nvSpPr>
              <p:spPr bwMode="auto">
                <a:xfrm>
                  <a:off x="4135" y="12402"/>
                  <a:ext cx="1695" cy="57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Facebook</a:t>
                  </a:r>
                  <a:endParaRPr kumimoji="0" lang="sr-Latn-C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Oval 53"/>
                <p:cNvSpPr>
                  <a:spLocks noChangeArrowheads="1"/>
                </p:cNvSpPr>
                <p:nvPr/>
              </p:nvSpPr>
              <p:spPr bwMode="auto">
                <a:xfrm>
                  <a:off x="6614" y="12584"/>
                  <a:ext cx="1587" cy="58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LinkedIn</a:t>
                  </a:r>
                  <a:endParaRPr kumimoji="0" lang="sr-Latn-C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Oval 53"/>
                <p:cNvSpPr>
                  <a:spLocks noChangeArrowheads="1"/>
                </p:cNvSpPr>
                <p:nvPr/>
              </p:nvSpPr>
              <p:spPr bwMode="auto">
                <a:xfrm>
                  <a:off x="5103" y="13072"/>
                  <a:ext cx="1668" cy="5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5B3D7"/>
                    </a:gs>
                    <a:gs pos="50000">
                      <a:srgbClr val="DBE5F1"/>
                    </a:gs>
                    <a:gs pos="100000">
                      <a:srgbClr val="95B3D7"/>
                    </a:gs>
                  </a:gsLst>
                  <a:lin ang="18900000" scaled="1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Myspace</a:t>
                  </a:r>
                  <a:endParaRPr kumimoji="0" lang="sr-Latn-C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53"/>
                <p:cNvSpPr>
                  <a:spLocks noChangeArrowheads="1"/>
                </p:cNvSpPr>
                <p:nvPr/>
              </p:nvSpPr>
              <p:spPr bwMode="auto">
                <a:xfrm>
                  <a:off x="4039" y="11576"/>
                  <a:ext cx="1376" cy="5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8CCE4"/>
                    </a:gs>
                  </a:gsLst>
                  <a:lin ang="5400000" scaled="1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Twitter</a:t>
                  </a:r>
                  <a:endParaRPr kumimoji="0" lang="sr-Latn-C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53"/>
                <p:cNvSpPr>
                  <a:spLocks noChangeArrowheads="1"/>
                </p:cNvSpPr>
                <p:nvPr/>
              </p:nvSpPr>
              <p:spPr bwMode="auto">
                <a:xfrm>
                  <a:off x="5128" y="11004"/>
                  <a:ext cx="1524" cy="5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8CCE4"/>
                    </a:gs>
                  </a:gsLst>
                  <a:lin ang="5400000" scaled="1"/>
                </a:gradFill>
                <a:ln w="12700">
                  <a:solidFill>
                    <a:srgbClr val="95B3D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43F6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r-HR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Edmodo</a:t>
                  </a:r>
                  <a:endParaRPr kumimoji="0" lang="sr-Latn-C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1" name="AutoShape 6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830" y="11576"/>
                  <a:ext cx="169" cy="14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2" name="AutoShape 6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396" y="11936"/>
                  <a:ext cx="98" cy="11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3" name="AutoShape 64"/>
                <p:cNvCxnSpPr>
                  <a:cxnSpLocks noChangeShapeType="1"/>
                </p:cNvCxnSpPr>
                <p:nvPr/>
              </p:nvCxnSpPr>
              <p:spPr bwMode="auto">
                <a:xfrm flipH="1">
                  <a:off x="5607" y="12463"/>
                  <a:ext cx="223" cy="12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4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6771" y="12463"/>
                  <a:ext cx="152" cy="22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5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6189" y="12584"/>
                  <a:ext cx="0" cy="48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17" name="AutoShape 62"/>
              <p:cNvCxnSpPr>
                <a:cxnSpLocks noChangeShapeType="1"/>
              </p:cNvCxnSpPr>
              <p:nvPr/>
            </p:nvCxnSpPr>
            <p:spPr bwMode="auto">
              <a:xfrm flipH="1">
                <a:off x="6923" y="11250"/>
                <a:ext cx="485" cy="55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8" name="AutoShape 63"/>
              <p:cNvCxnSpPr>
                <a:cxnSpLocks noChangeShapeType="1"/>
              </p:cNvCxnSpPr>
              <p:nvPr/>
            </p:nvCxnSpPr>
            <p:spPr bwMode="auto">
              <a:xfrm flipV="1">
                <a:off x="8307" y="10037"/>
                <a:ext cx="153" cy="35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24" name="AutoShape 55"/>
            <p:cNvCxnSpPr>
              <a:cxnSpLocks noChangeShapeType="1"/>
            </p:cNvCxnSpPr>
            <p:nvPr/>
          </p:nvCxnSpPr>
          <p:spPr bwMode="auto">
            <a:xfrm>
              <a:off x="6504" y="10420"/>
              <a:ext cx="572" cy="2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" name="AutoShape 55"/>
            <p:cNvCxnSpPr>
              <a:cxnSpLocks noChangeShapeType="1"/>
            </p:cNvCxnSpPr>
            <p:nvPr/>
          </p:nvCxnSpPr>
          <p:spPr bwMode="auto">
            <a:xfrm flipH="1">
              <a:off x="4500" y="10420"/>
              <a:ext cx="572" cy="2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Društvene mreže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Društvene mreže u posljednjih su nekoliko godina promijenile način korištenja interneta.</a:t>
            </a:r>
          </a:p>
          <a:p>
            <a:r>
              <a:rPr lang="hr-HR" b="1" dirty="0" smtClean="0"/>
              <a:t>Najpopularnije društvene mreže:</a:t>
            </a:r>
            <a:endParaRPr lang="hr-HR" dirty="0" smtClean="0"/>
          </a:p>
          <a:p>
            <a:pPr lvl="1"/>
            <a:r>
              <a:rPr lang="hr-HR" dirty="0" err="1" smtClean="0"/>
              <a:t>Facebook</a:t>
            </a:r>
            <a:endParaRPr lang="hr-HR" dirty="0" smtClean="0"/>
          </a:p>
          <a:p>
            <a:pPr lvl="1"/>
            <a:r>
              <a:rPr lang="hr-HR" dirty="0" err="1" smtClean="0"/>
              <a:t>MySpace</a:t>
            </a:r>
            <a:endParaRPr lang="hr-HR" dirty="0" smtClean="0"/>
          </a:p>
          <a:p>
            <a:pPr lvl="1"/>
            <a:r>
              <a:rPr lang="hr-HR" dirty="0" err="1" smtClean="0"/>
              <a:t>Twitter</a:t>
            </a:r>
            <a:endParaRPr lang="hr-HR" dirty="0" smtClean="0"/>
          </a:p>
          <a:p>
            <a:pPr lvl="1"/>
            <a:r>
              <a:rPr lang="hr-HR" dirty="0" err="1" smtClean="0"/>
              <a:t>Linkedin</a:t>
            </a:r>
            <a:endParaRPr lang="hr-HR" dirty="0" smtClean="0"/>
          </a:p>
          <a:p>
            <a:r>
              <a:rPr lang="hr-HR" b="1" dirty="0" smtClean="0"/>
              <a:t>Društvena mreža za učenike:</a:t>
            </a:r>
          </a:p>
          <a:p>
            <a:pPr lvl="1"/>
            <a:r>
              <a:rPr lang="hr-HR" dirty="0" err="1" smtClean="0"/>
              <a:t>Edmodo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4419600" y="1340768"/>
          <a:ext cx="365760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183799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latin typeface="Cambria"/>
                          <a:ea typeface="Times New Roman"/>
                          <a:cs typeface="Arial"/>
                        </a:rPr>
                        <a:t>Facebook</a:t>
                      </a: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latin typeface="Cambria"/>
                          <a:ea typeface="Times New Roman"/>
                          <a:cs typeface="Arial"/>
                        </a:rPr>
                        <a:t>MySpace</a:t>
                      </a:r>
                      <a:endParaRPr lang="hr-H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2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err="1" smtClean="0">
                          <a:latin typeface="Cambria"/>
                          <a:ea typeface="Times New Roman"/>
                          <a:cs typeface="Arial"/>
                        </a:rPr>
                        <a:t>Twitter</a:t>
                      </a: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hr-HR" sz="1100" dirty="0" err="1" smtClean="0">
                          <a:latin typeface="Cambria"/>
                          <a:ea typeface="Times New Roman"/>
                          <a:cs typeface="Arial"/>
                        </a:rPr>
                        <a:t>LinkedIn</a:t>
                      </a:r>
                      <a:r>
                        <a:rPr lang="hr-HR" sz="1100" dirty="0" smtClean="0"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hr-HR" sz="1100" dirty="0">
                          <a:latin typeface="Cambria"/>
                          <a:ea typeface="Times New Roman"/>
                          <a:cs typeface="Arial"/>
                        </a:rPr>
                        <a:t>mreža</a:t>
                      </a:r>
                      <a:endParaRPr lang="hr-H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2CCC-995A-4BFD-BAE6-A9B246CB9238}" type="datetime1">
              <a:rPr lang="hr-HR" smtClean="0"/>
              <a:pPr/>
              <a:t>6.4.2020.</a:t>
            </a:fld>
            <a:endParaRPr lang="hr-HR"/>
          </a:p>
        </p:txBody>
      </p:sp>
      <p:pic>
        <p:nvPicPr>
          <p:cNvPr id="7" name="Slika 6" descr="internet7_slika_5.5.tiff"/>
          <p:cNvPicPr/>
          <p:nvPr/>
        </p:nvPicPr>
        <p:blipFill>
          <a:blip r:embed="rId2" cstate="print"/>
          <a:srcRect l="14817" r="15134"/>
          <a:stretch>
            <a:fillRect/>
          </a:stretch>
        </p:blipFill>
        <p:spPr>
          <a:xfrm>
            <a:off x="4572000" y="1628800"/>
            <a:ext cx="1555210" cy="1480782"/>
          </a:xfrm>
          <a:prstGeom prst="rect">
            <a:avLst/>
          </a:prstGeom>
        </p:spPr>
      </p:pic>
      <p:pic>
        <p:nvPicPr>
          <p:cNvPr id="8" name="Slika 7" descr="internet7_5.6.tiff"/>
          <p:cNvPicPr/>
          <p:nvPr/>
        </p:nvPicPr>
        <p:blipFill>
          <a:blip r:embed="rId3" cstate="print"/>
          <a:srcRect l="6294" r="6294" b="23726"/>
          <a:stretch>
            <a:fillRect/>
          </a:stretch>
        </p:blipFill>
        <p:spPr>
          <a:xfrm>
            <a:off x="6372200" y="1628800"/>
            <a:ext cx="1522222" cy="1479600"/>
          </a:xfrm>
          <a:prstGeom prst="rect">
            <a:avLst/>
          </a:prstGeom>
        </p:spPr>
      </p:pic>
      <p:pic>
        <p:nvPicPr>
          <p:cNvPr id="9" name="Slika 8" descr="internet7_5.7.tif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1512116" cy="1479600"/>
          </a:xfrm>
          <a:prstGeom prst="rect">
            <a:avLst/>
          </a:prstGeom>
        </p:spPr>
      </p:pic>
      <p:pic>
        <p:nvPicPr>
          <p:cNvPr id="10" name="Slika 9" descr="internet7_5.8.tif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28184" y="3429000"/>
            <a:ext cx="1973287" cy="1479600"/>
          </a:xfrm>
          <a:prstGeom prst="rect">
            <a:avLst/>
          </a:prstGeom>
        </p:spPr>
      </p:pic>
      <p:pic>
        <p:nvPicPr>
          <p:cNvPr id="11" name="Slika 10" descr="Edmodo.tif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016" y="5013176"/>
            <a:ext cx="3290696" cy="166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17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hr-HR" dirty="0" smtClean="0"/>
              <a:t>besplatan pristup i neograničena mogućnost povezivanja sa drugima </a:t>
            </a:r>
          </a:p>
          <a:p>
            <a:pPr lvl="0"/>
            <a:r>
              <a:rPr lang="hr-HR" dirty="0" smtClean="0"/>
              <a:t>kreirajući profil korisnici </a:t>
            </a:r>
            <a:r>
              <a:rPr lang="hr-HR" dirty="0" err="1" smtClean="0"/>
              <a:t>stiču</a:t>
            </a:r>
            <a:r>
              <a:rPr lang="hr-HR" dirty="0" smtClean="0"/>
              <a:t> nove prijatelje i povezuju se s onima s kojima su izgubili kontakt </a:t>
            </a:r>
          </a:p>
          <a:p>
            <a:pPr lvl="0"/>
            <a:r>
              <a:rPr lang="hr-HR" dirty="0" smtClean="0"/>
              <a:t>korisnici se mogu  jače povezati s ljudima s kojima se u stvarnom svijetu ne stižu sresti ili s kojima su profesionalno povezani</a:t>
            </a:r>
          </a:p>
          <a:p>
            <a:pPr lvl="0"/>
            <a:r>
              <a:rPr lang="hr-HR" dirty="0" smtClean="0"/>
              <a:t>identitet i aktivnosti osobe podijeljeni su i organizirani na dva polja: u stvarnom, realnom životu i virtualnom prostoru.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je</a:t>
            </a:r>
            <a:r>
              <a:rPr lang="it-IT" dirty="0" smtClean="0"/>
              <a:t> </a:t>
            </a:r>
            <a:r>
              <a:rPr lang="it-IT" dirty="0" err="1" smtClean="0"/>
              <a:t>istovremeno</a:t>
            </a:r>
            <a:r>
              <a:rPr lang="it-IT" dirty="0" smtClean="0"/>
              <a:t> i </a:t>
            </a:r>
            <a:r>
              <a:rPr lang="it-IT" dirty="0" err="1" smtClean="0"/>
              <a:t>pozitivna</a:t>
            </a:r>
            <a:r>
              <a:rPr lang="it-IT" dirty="0" smtClean="0"/>
              <a:t> i </a:t>
            </a:r>
            <a:r>
              <a:rPr lang="it-IT" dirty="0" err="1" smtClean="0"/>
              <a:t>negativna</a:t>
            </a:r>
            <a:r>
              <a:rPr lang="it-IT" dirty="0" smtClean="0"/>
              <a:t> strana</a:t>
            </a:r>
            <a:r>
              <a:rPr lang="hr-HR" dirty="0" smtClean="0"/>
              <a:t> društvenih mreža.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C064-0A69-47D7-BE89-06685332B6C8}" type="datetime1">
              <a:rPr lang="hr-HR" smtClean="0"/>
              <a:pPr/>
              <a:t>6.4.2020.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internet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Alfa_internet</Template>
  <TotalTime>8197</TotalTime>
  <Words>826</Words>
  <Application>Microsoft Office PowerPoint</Application>
  <PresentationFormat>Prikaz na zaslonu (4:3)</PresentationFormat>
  <Paragraphs>138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Alfa_internet</vt:lpstr>
      <vt:lpstr>  5.2 Ostale internetske usluge </vt:lpstr>
      <vt:lpstr>Internetske usluge</vt:lpstr>
      <vt:lpstr>Web vs. Web 2.0</vt:lpstr>
      <vt:lpstr>Web vs. Web 2.0</vt:lpstr>
      <vt:lpstr>Web 2.0 alati i usluge</vt:lpstr>
      <vt:lpstr>Web 2.0 alati i usluge</vt:lpstr>
      <vt:lpstr>Web 2.0 alati i usluge</vt:lpstr>
      <vt:lpstr>Društvene mreže</vt:lpstr>
      <vt:lpstr>Prednosti</vt:lpstr>
      <vt:lpstr>Nedostaci</vt:lpstr>
      <vt:lpstr>Zanimljivost:</vt:lpstr>
      <vt:lpstr>Web blog</vt:lpstr>
      <vt:lpstr>Web blog</vt:lpstr>
      <vt:lpstr>Prednosti </vt:lpstr>
      <vt:lpstr>Sažetak (1)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Tipovi_podataka</dc:title>
  <dc:creator>Blaženka</dc:creator>
  <cp:lastModifiedBy>ss</cp:lastModifiedBy>
  <cp:revision>599</cp:revision>
  <dcterms:created xsi:type="dcterms:W3CDTF">2013-04-15T10:22:21Z</dcterms:created>
  <dcterms:modified xsi:type="dcterms:W3CDTF">2020-04-06T20:50:12Z</dcterms:modified>
</cp:coreProperties>
</file>