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627403"/>
            <a:ext cx="8825658" cy="2714003"/>
          </a:xfrm>
        </p:spPr>
        <p:txBody>
          <a:bodyPr/>
          <a:lstStyle/>
          <a:p>
            <a:r>
              <a:rPr lang="hr-HR" dirty="0" smtClean="0"/>
              <a:t>Decimalni brojevi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125" y="5579322"/>
            <a:ext cx="10279317" cy="803304"/>
          </a:xfrm>
        </p:spPr>
        <p:txBody>
          <a:bodyPr/>
          <a:lstStyle/>
          <a:p>
            <a:r>
              <a:rPr lang="hr-HR" dirty="0" smtClean="0"/>
              <a:t>Čerin,2020.g                                                                                          IVA LOVRIĆ</a:t>
            </a:r>
          </a:p>
        </p:txBody>
      </p:sp>
    </p:spTree>
    <p:extLst>
      <p:ext uri="{BB962C8B-B14F-4D97-AF65-F5344CB8AC3E}">
        <p14:creationId xmlns:p14="http://schemas.microsoft.com/office/powerpoint/2010/main" val="399686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 Zaključak o decimalnim brojevima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455420"/>
            <a:ext cx="9249753" cy="4792979"/>
          </a:xfrm>
        </p:spPr>
        <p:txBody>
          <a:bodyPr/>
          <a:lstStyle/>
          <a:p>
            <a:pPr>
              <a:buFont typeface="Century Gothic" panose="020B0502020202020204" pitchFamily="34" charset="0"/>
              <a:buChar char="►"/>
            </a:pPr>
            <a:r>
              <a:rPr lang="hr-HR" dirty="0" smtClean="0"/>
              <a:t>Decimalni brojevi svuda su oko nas </a:t>
            </a:r>
          </a:p>
          <a:p>
            <a:pPr>
              <a:buFont typeface="Century Gothic" panose="020B0502020202020204" pitchFamily="34" charset="0"/>
              <a:buChar char="►"/>
            </a:pPr>
            <a:r>
              <a:rPr lang="hr-HR" dirty="0" smtClean="0"/>
              <a:t>Navedenim primjerima u ovoj prezentaciji pokušala sam dočarati upotrebu decimalnih brojeva u svakodnevnom životu.</a:t>
            </a:r>
          </a:p>
          <a:p>
            <a:pPr>
              <a:buFont typeface="Century Gothic" panose="020B0502020202020204" pitchFamily="34" charset="0"/>
              <a:buChar char="►"/>
            </a:pPr>
            <a:r>
              <a:rPr lang="hr-HR" dirty="0" smtClean="0"/>
              <a:t>Stečeno znanje možemo koristiti u svakodnevnom životu.Npr: na tržnici, u bilo kojoj trgovini odnosno u bilo kojoj kupovini...</a:t>
            </a:r>
          </a:p>
          <a:p>
            <a:pPr>
              <a:buFont typeface="Century Gothic" panose="020B0502020202020204" pitchFamily="34" charset="0"/>
              <a:buChar char="►"/>
            </a:pPr>
            <a:r>
              <a:rPr lang="hr-HR" dirty="0" smtClean="0"/>
              <a:t>Upoznali smo vezu decimalnih brojeva i razlomaka.</a:t>
            </a:r>
          </a:p>
          <a:p>
            <a:pPr>
              <a:buFont typeface="Century Gothic" panose="020B0502020202020204" pitchFamily="34" charset="0"/>
              <a:buChar char="►"/>
            </a:pPr>
            <a:r>
              <a:rPr lang="hr-HR" dirty="0" smtClean="0"/>
              <a:t>Prikazali smo i primjere osnovnih računskih operacija s decimalnim brojevima.</a:t>
            </a:r>
          </a:p>
          <a:p>
            <a:pPr>
              <a:buFont typeface="Century Gothic" panose="020B0502020202020204" pitchFamily="34" charset="0"/>
              <a:buChar char="►"/>
            </a:pPr>
            <a:r>
              <a:rPr lang="hr-HR" dirty="0" smtClean="0"/>
              <a:t>Nadam se da smo svi dobro usvojili znanje o decimalnim brojevima.</a:t>
            </a:r>
          </a:p>
          <a:p>
            <a:pPr marL="0" indent="0">
              <a:buNone/>
            </a:pPr>
            <a:endParaRPr lang="hr-HR" dirty="0" smtClean="0"/>
          </a:p>
          <a:p>
            <a:pPr>
              <a:buFont typeface="Century Gothic" panose="020B0502020202020204" pitchFamily="34" charset="0"/>
              <a:buChar char="►"/>
            </a:pPr>
            <a:endParaRPr lang="hr-HR" dirty="0" smtClean="0"/>
          </a:p>
          <a:p>
            <a:pPr>
              <a:buFont typeface="Century Gothic" panose="020B0502020202020204" pitchFamily="34" charset="0"/>
              <a:buChar char="►"/>
            </a:pPr>
            <a:endParaRPr lang="hr-HR" dirty="0" smtClean="0"/>
          </a:p>
          <a:p>
            <a:pPr>
              <a:buFont typeface="Century Gothic" panose="020B0502020202020204" pitchFamily="34" charset="0"/>
              <a:buChar char="►"/>
            </a:pPr>
            <a:endParaRPr lang="hr-HR" dirty="0" smtClean="0"/>
          </a:p>
          <a:p>
            <a:pPr>
              <a:buFont typeface="Century Gothic" panose="020B0502020202020204" pitchFamily="34" charset="0"/>
              <a:buChar char="►"/>
            </a:pPr>
            <a:endParaRPr lang="hr-HR" dirty="0" smtClean="0"/>
          </a:p>
        </p:txBody>
      </p:sp>
      <p:sp>
        <p:nvSpPr>
          <p:cNvPr id="4" name="AutoShape 2" descr="HVALA NA PAŽNJI! - minions minions | Meme Genera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VALA NA PAŽNJI! - minions minions | Meme Generat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0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KRAJ</a:t>
            </a:r>
            <a:endParaRPr lang="en-US" dirty="0"/>
          </a:p>
        </p:txBody>
      </p:sp>
      <p:pic>
        <p:nvPicPr>
          <p:cNvPr id="3078" name="Picture 6" descr="HVALA NA PAŽNJI! - minions minions | Meme Generat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80" y="2057400"/>
            <a:ext cx="695706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36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451" y="382233"/>
            <a:ext cx="9404723" cy="1400530"/>
          </a:xfrm>
        </p:spPr>
        <p:txBody>
          <a:bodyPr/>
          <a:lstStyle/>
          <a:p>
            <a:r>
              <a:rPr lang="hr-HR" dirty="0" smtClean="0"/>
              <a:t>Decimalni brojevi oko mene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663" y="9326455"/>
            <a:ext cx="1665679" cy="852930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                                                                                  </a:t>
            </a:r>
            <a:endParaRPr lang="hr-HR" dirty="0"/>
          </a:p>
          <a:p>
            <a:endParaRPr lang="hr-HR" dirty="0" smtClean="0"/>
          </a:p>
          <a:p>
            <a:pPr marL="0" indent="0">
              <a:buNone/>
            </a:pPr>
            <a:endParaRPr lang="hr-HR" dirty="0" smtClean="0"/>
          </a:p>
        </p:txBody>
      </p:sp>
      <p:pic>
        <p:nvPicPr>
          <p:cNvPr id="1026" name="Picture 2" descr="Prikazivanje decimalnih brojeva na brojevnome prav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7" y="1948827"/>
            <a:ext cx="2519985" cy="174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ikazivanje decimalnih brojeva na brojevnome prav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623" y="1937934"/>
            <a:ext cx="2761857" cy="174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spoređivanje decimalnih broje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481" y="1937934"/>
            <a:ext cx="2232660" cy="174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rikazivanje decimalnih brojeva na brojevnome prav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141" y="1932127"/>
            <a:ext cx="1932812" cy="174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osite račune sa sobom iz trgovine da vam ne opale kazn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673" y="1932127"/>
            <a:ext cx="2203940" cy="174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Garmin Index Smart Bilancia Impedenziometrica Bluetooth e Wi-Fi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4" y="3670403"/>
            <a:ext cx="2308283" cy="108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4" descr="Množenje decimalnih brojeva – GeoGeb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4" name="Picture 20" descr="Množenje decimalnih brojeva – GeoGebr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412" y="3676177"/>
            <a:ext cx="2580005" cy="106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When it comes to sports marketing, Australia isn't competitive enoug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942" y="3530131"/>
            <a:ext cx="2538713" cy="12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Rok za legalizaciju građevina produljen do 30. lipnja 2018. – narod.h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194" y="3502625"/>
            <a:ext cx="2018675" cy="12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Zašto sve veći broj ljudi povlači novac iz švajcarskih banaka?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244" y="3468987"/>
            <a:ext cx="2280797" cy="124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16316" y="4116339"/>
            <a:ext cx="6096528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2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Svjetski rekordi u decimalnim brojevima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39" y="1853248"/>
            <a:ext cx="9906001" cy="4608512"/>
          </a:xfrm>
        </p:spPr>
        <p:txBody>
          <a:bodyPr/>
          <a:lstStyle/>
          <a:p>
            <a:r>
              <a:rPr lang="hr-HR" dirty="0" smtClean="0"/>
              <a:t>Skakalište za disciplinu skok u dalj sastoji se od zaletišta 50m i jame s pijeskom 10 m.Mike Powell postavio je svjetski rekord skočivši 8,95 m.</a:t>
            </a:r>
          </a:p>
          <a:p>
            <a:r>
              <a:rPr lang="hr-HR" dirty="0" smtClean="0"/>
              <a:t>U skoku u vis svjetski rekord postavio je Javier Sotomayor skočivši 2,45 m u vis.</a:t>
            </a:r>
          </a:p>
          <a:p>
            <a:r>
              <a:rPr lang="hr-HR" dirty="0" smtClean="0"/>
              <a:t>Japanka </a:t>
            </a:r>
            <a:r>
              <a:rPr lang="hr-HR" dirty="0" smtClean="0"/>
              <a:t>Emma Haruka Iwao softverska inžinjerka i računarska naučnica,postavila je novi svjetski rekord u izračunavanju numeričke vrijednosti broja Pi,ona je uz pomoć računara izračunala broj Pi na dužini od čak 31 bilion decimala.</a:t>
            </a:r>
          </a:p>
          <a:p>
            <a:r>
              <a:rPr lang="hr-HR" dirty="0" smtClean="0"/>
              <a:t>Danac Stig Severinsen uskočio je u ledeno more,zaronio i za 1,5 min preplivao skoro 80 m ispod zaleđene površine u jednome dahu.</a:t>
            </a:r>
          </a:p>
          <a:p>
            <a:r>
              <a:rPr lang="hr-HR" dirty="0" smtClean="0"/>
              <a:t>Bračni par Paulo Gabriel da Silva Baros i Katuća Li Hošino iz brazila  upisani su u Ginisovu knjigu rekorda kao najniži bračni par na svijetu Paulo je visok 90,28 cm,a Katuća 91,13 cm.</a:t>
            </a:r>
          </a:p>
          <a:p>
            <a:pPr marL="0" indent="0">
              <a:buNone/>
            </a:pPr>
            <a:endParaRPr lang="hr-H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0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932" y="1676401"/>
            <a:ext cx="8947522" cy="3855720"/>
          </a:xfrm>
        </p:spPr>
        <p:txBody>
          <a:bodyPr>
            <a:normAutofit/>
          </a:bodyPr>
          <a:lstStyle/>
          <a:p>
            <a:r>
              <a:rPr lang="hr-HR" dirty="0"/>
              <a:t>Najveća udaljenost s koje je postignut gol u jednoj neogometnoj u takmici iznosi 91,9m.</a:t>
            </a:r>
          </a:p>
          <a:p>
            <a:r>
              <a:rPr lang="hr-HR" dirty="0"/>
              <a:t>U Sisku je napravljena najduža štrudla na svijet.Dugačka je više od 1,7 km.</a:t>
            </a:r>
          </a:p>
          <a:p>
            <a:r>
              <a:rPr lang="hr-HR" dirty="0"/>
              <a:t>Najveća pica na svijetu dugačka je 1,8 </a:t>
            </a:r>
            <a:r>
              <a:rPr lang="hr-HR" dirty="0" smtClean="0"/>
              <a:t>km.</a:t>
            </a:r>
          </a:p>
          <a:p>
            <a:r>
              <a:rPr lang="hr-HR" dirty="0" smtClean="0"/>
              <a:t>Mehaničari Red Bulla postavili su novi svjetski rekord promijenivši gume za samo 1.91 sec.</a:t>
            </a:r>
          </a:p>
          <a:p>
            <a:r>
              <a:rPr lang="en-US" dirty="0" err="1"/>
              <a:t>Najveća</a:t>
            </a:r>
            <a:r>
              <a:rPr lang="en-US" dirty="0"/>
              <a:t> </a:t>
            </a:r>
            <a:r>
              <a:rPr lang="en-US" dirty="0" err="1"/>
              <a:t>mačka</a:t>
            </a:r>
            <a:r>
              <a:rPr lang="en-US" dirty="0"/>
              <a:t> na </a:t>
            </a:r>
            <a:r>
              <a:rPr lang="en-US" dirty="0" err="1"/>
              <a:t>svijetu</a:t>
            </a:r>
            <a:r>
              <a:rPr lang="en-US" dirty="0"/>
              <a:t> </a:t>
            </a:r>
            <a:r>
              <a:rPr lang="en-US" dirty="0" err="1"/>
              <a:t>visoka</a:t>
            </a:r>
            <a:r>
              <a:rPr lang="en-US" dirty="0"/>
              <a:t> je 45,9 cm a </a:t>
            </a:r>
            <a:r>
              <a:rPr lang="en-US" dirty="0" err="1"/>
              <a:t>dugačka</a:t>
            </a:r>
            <a:r>
              <a:rPr lang="en-US" dirty="0"/>
              <a:t> 108, 51 cm.</a:t>
            </a:r>
          </a:p>
        </p:txBody>
      </p:sp>
    </p:spTree>
    <p:extLst>
      <p:ext uri="{BB962C8B-B14F-4D97-AF65-F5344CB8AC3E}">
        <p14:creationId xmlns:p14="http://schemas.microsoft.com/office/powerpoint/2010/main" val="257282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r-HR" dirty="0" smtClean="0"/>
              <a:t>Uspoređivanje decimalnih brojeva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462182"/>
          </a:xfrm>
        </p:spPr>
        <p:txBody>
          <a:bodyPr>
            <a:normAutofit/>
          </a:bodyPr>
          <a:lstStyle/>
          <a:p>
            <a:r>
              <a:rPr lang="hr-HR" dirty="0" smtClean="0"/>
              <a:t>Košulja 37,26 KM</a:t>
            </a:r>
          </a:p>
          <a:p>
            <a:r>
              <a:rPr lang="hr-HR" dirty="0" smtClean="0"/>
              <a:t>Fasadeks boja 22,90 KM</a:t>
            </a:r>
            <a:endParaRPr lang="hr-HR" dirty="0"/>
          </a:p>
          <a:p>
            <a:r>
              <a:rPr lang="hr-HR" dirty="0" smtClean="0"/>
              <a:t>Univerzal gnjoivo 7,50KM</a:t>
            </a:r>
          </a:p>
          <a:p>
            <a:r>
              <a:rPr lang="hr-HR" dirty="0" smtClean="0"/>
              <a:t>Svježi sir 7,25 KM</a:t>
            </a:r>
          </a:p>
          <a:p>
            <a:r>
              <a:rPr lang="hr-HR" dirty="0" smtClean="0"/>
              <a:t>Mafini 3,25 KM</a:t>
            </a:r>
          </a:p>
          <a:p>
            <a:r>
              <a:rPr lang="hr-HR" dirty="0" smtClean="0"/>
              <a:t>Jabuke Gremi 2,80 KM</a:t>
            </a:r>
          </a:p>
          <a:p>
            <a:r>
              <a:rPr lang="hr-HR" dirty="0" smtClean="0"/>
              <a:t>Floriol ulje 2,20 KM</a:t>
            </a:r>
          </a:p>
          <a:p>
            <a:r>
              <a:rPr lang="hr-HR" dirty="0" smtClean="0"/>
              <a:t>Durasel baterija 1,40</a:t>
            </a:r>
          </a:p>
          <a:p>
            <a:r>
              <a:rPr lang="hr-HR" dirty="0" smtClean="0"/>
              <a:t>Sladoled Fruit 1,20 KM</a:t>
            </a:r>
          </a:p>
          <a:p>
            <a:r>
              <a:rPr lang="hr-HR" dirty="0" smtClean="0"/>
              <a:t>Master štrudla 1,10 KM</a:t>
            </a:r>
          </a:p>
          <a:p>
            <a:pPr marL="0" indent="0">
              <a:buNone/>
            </a:pPr>
            <a:endParaRPr lang="hr-HR" dirty="0" smtClean="0"/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348063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Zbrajanje i oduzimanje decimalnih brojeva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955" y="1853248"/>
            <a:ext cx="10858805" cy="4905692"/>
          </a:xfrm>
        </p:spPr>
        <p:txBody>
          <a:bodyPr>
            <a:normAutofit/>
          </a:bodyPr>
          <a:lstStyle/>
          <a:p>
            <a:r>
              <a:rPr lang="hr-HR" dirty="0" smtClean="0"/>
              <a:t>Najernice :                                        Upotrijebili smo:</a:t>
            </a:r>
          </a:p>
          <a:p>
            <a:r>
              <a:rPr lang="hr-HR" dirty="0" smtClean="0"/>
              <a:t>10 Jaja-3,10 KM                                    jaja</a:t>
            </a:r>
          </a:p>
          <a:p>
            <a:r>
              <a:rPr lang="hr-HR" dirty="0" smtClean="0"/>
              <a:t>So-2,58 KM                                             so</a:t>
            </a:r>
          </a:p>
          <a:p>
            <a:r>
              <a:rPr lang="hr-HR" dirty="0" smtClean="0"/>
              <a:t>Maslac-6,70 KM                                    maslac</a:t>
            </a:r>
          </a:p>
          <a:p>
            <a:r>
              <a:rPr lang="hr-HR" dirty="0" smtClean="0"/>
              <a:t>Mesni doručak-3,20 KM                       slaninu</a:t>
            </a:r>
          </a:p>
          <a:p>
            <a:r>
              <a:rPr lang="hr-HR" dirty="0" smtClean="0"/>
              <a:t>Slanina -8,28 KM                                    kruh</a:t>
            </a:r>
          </a:p>
          <a:p>
            <a:r>
              <a:rPr lang="hr-HR" dirty="0" smtClean="0"/>
              <a:t>Ulje-2,20 KM                                            I napravili ukusan omlet od jaja i slanine. </a:t>
            </a:r>
          </a:p>
          <a:p>
            <a:r>
              <a:rPr lang="hr-HR" dirty="0" smtClean="0"/>
              <a:t>Kruh-2.00 KM </a:t>
            </a:r>
          </a:p>
          <a:p>
            <a:r>
              <a:rPr lang="hr-HR" dirty="0" smtClean="0"/>
              <a:t>Sve skupa platili smo 28,06 KM                                   </a:t>
            </a:r>
          </a:p>
          <a:p>
            <a:r>
              <a:rPr lang="hr-HR" dirty="0" smtClean="0"/>
              <a:t>Na raspolaganju smo imali 30 KM tako da nam je bilo dovoljno.</a:t>
            </a:r>
          </a:p>
          <a:p>
            <a:r>
              <a:rPr lang="hr-HR" dirty="0" smtClean="0"/>
              <a:t>Ostalo nam je 1,94 KM.</a:t>
            </a:r>
          </a:p>
          <a:p>
            <a:endParaRPr lang="hr-HR" dirty="0" smtClean="0"/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393067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Množenje decimalnog broja decimalnim brojem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915208" cy="4690782"/>
          </a:xfrm>
        </p:spPr>
        <p:txBody>
          <a:bodyPr/>
          <a:lstStyle/>
          <a:p>
            <a:r>
              <a:rPr lang="hr-HR" dirty="0" smtClean="0"/>
              <a:t>Širina moje sobe 3,20 m.                                                                    3,20m</a:t>
            </a:r>
          </a:p>
          <a:p>
            <a:r>
              <a:rPr lang="hr-HR" dirty="0" smtClean="0"/>
              <a:t>Dužina 4,10 m.</a:t>
            </a:r>
          </a:p>
          <a:p>
            <a:r>
              <a:rPr lang="hr-HR" dirty="0" smtClean="0"/>
              <a:t>Površina 3,20 m * 4,10 m=13,12 m2</a:t>
            </a:r>
          </a:p>
          <a:p>
            <a:r>
              <a:rPr lang="hr-HR" dirty="0" smtClean="0"/>
              <a:t>Kada zaokružimo na jednu decimalu                        4.10m</a:t>
            </a:r>
          </a:p>
          <a:p>
            <a:pPr marL="0" indent="0">
              <a:buNone/>
            </a:pPr>
            <a:r>
              <a:rPr lang="hr-HR" dirty="0" smtClean="0"/>
              <a:t>Izračun je 3 m*4 m = 12 m2</a:t>
            </a:r>
          </a:p>
          <a:p>
            <a:pPr marL="0" indent="0">
              <a:buNone/>
            </a:pPr>
            <a:r>
              <a:rPr lang="hr-HR" dirty="0" smtClean="0"/>
              <a:t>Razlika između preciznog mjerenja sobe</a:t>
            </a:r>
          </a:p>
          <a:p>
            <a:pPr marL="0" indent="0">
              <a:buNone/>
            </a:pPr>
            <a:r>
              <a:rPr lang="hr-HR" dirty="0" smtClean="0"/>
              <a:t>i mjerenja kada dimenzije zaokružimo na </a:t>
            </a:r>
          </a:p>
          <a:p>
            <a:pPr marL="0" indent="0">
              <a:buNone/>
            </a:pPr>
            <a:r>
              <a:rPr lang="hr-HR" dirty="0" smtClean="0"/>
              <a:t>jednu decimalu je 1,12 m2.</a:t>
            </a:r>
          </a:p>
        </p:txBody>
      </p:sp>
      <p:sp>
        <p:nvSpPr>
          <p:cNvPr id="4" name="Rectangle 3"/>
          <p:cNvSpPr/>
          <p:nvPr/>
        </p:nvSpPr>
        <p:spPr>
          <a:xfrm>
            <a:off x="8618220" y="2476500"/>
            <a:ext cx="2065020" cy="27584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9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 Množenje i dijeljenje decimalnog broja prirodnim brojem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Paket </a:t>
            </a:r>
            <a:r>
              <a:rPr lang="hr-HR" dirty="0" smtClean="0"/>
              <a:t> jaja-3 KM        </a:t>
            </a:r>
            <a:r>
              <a:rPr lang="hr-HR" dirty="0" smtClean="0"/>
              <a:t>jedno jaje- </a:t>
            </a:r>
            <a:r>
              <a:rPr lang="hr-HR" dirty="0" smtClean="0"/>
              <a:t>0,3 </a:t>
            </a:r>
            <a:r>
              <a:rPr lang="hr-HR" dirty="0" smtClean="0"/>
              <a:t>KM</a:t>
            </a:r>
          </a:p>
          <a:p>
            <a:r>
              <a:rPr lang="hr-HR" dirty="0" smtClean="0"/>
              <a:t>Ulje- 2,20 KM                         100 kom-220 KM </a:t>
            </a:r>
          </a:p>
          <a:p>
            <a:r>
              <a:rPr lang="hr-HR" dirty="0" smtClean="0"/>
              <a:t>Durasel baterije 1,40 KM      10 kom-14 KM</a:t>
            </a:r>
          </a:p>
          <a:p>
            <a:r>
              <a:rPr lang="hr-HR" dirty="0" smtClean="0"/>
              <a:t>Paket toaletnog papira od 10 rola košta 4,25 KM. Jedna rola košta 0,425 KM</a:t>
            </a:r>
          </a:p>
          <a:p>
            <a:r>
              <a:rPr lang="hr-HR" dirty="0" smtClean="0"/>
              <a:t>Paket toaletnog papira od 12 rola košta 5,40 KM. Jedna rola košta 0,45 KM.</a:t>
            </a:r>
          </a:p>
          <a:p>
            <a:r>
              <a:rPr lang="hr-HR" dirty="0" smtClean="0"/>
              <a:t>Više se isplati kupiti pakovanje od 10 rola.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67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Dijeljenje decimalnog broja decimalnim brojem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Razredna štednja  zajedno s kamatama iznosi 1482,72 KM.</a:t>
            </a:r>
          </a:p>
          <a:p>
            <a:r>
              <a:rPr lang="hr-HR" dirty="0" smtClean="0"/>
              <a:t>Svakom učeniku pripada 123, 56 KM.</a:t>
            </a:r>
          </a:p>
          <a:p>
            <a:r>
              <a:rPr lang="hr-HR" dirty="0" smtClean="0"/>
              <a:t>Koliko je učenika u razredu ?</a:t>
            </a:r>
          </a:p>
          <a:p>
            <a:r>
              <a:rPr lang="hr-HR" dirty="0" smtClean="0"/>
              <a:t>R:1482,72:123,56=12KM.</a:t>
            </a:r>
          </a:p>
          <a:p>
            <a:r>
              <a:rPr lang="hr-HR" dirty="0" smtClean="0"/>
              <a:t>O:Svakom učeniku pripada 12 KM.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01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195</TotalTime>
  <Words>559</Words>
  <Application>Microsoft Office PowerPoint</Application>
  <PresentationFormat>Widescreen</PresentationFormat>
  <Paragraphs>71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Decimalni brojevi</vt:lpstr>
      <vt:lpstr>Decimalni brojevi oko mene</vt:lpstr>
      <vt:lpstr>Svjetski rekordi u decimalnim brojevima</vt:lpstr>
      <vt:lpstr>PowerPoint Presentation</vt:lpstr>
      <vt:lpstr>Uspoređivanje decimalnih brojeva</vt:lpstr>
      <vt:lpstr>Zbrajanje i oduzimanje decimalnih brojeva</vt:lpstr>
      <vt:lpstr>Množenje decimalnog broja decimalnim brojem</vt:lpstr>
      <vt:lpstr> Množenje i dijeljenje decimalnog broja prirodnim brojem</vt:lpstr>
      <vt:lpstr>Dijeljenje decimalnog broja decimalnim brojem</vt:lpstr>
      <vt:lpstr> Zaključak o decimalnim brojevima</vt:lpstr>
      <vt:lpstr>KRAJ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Decimalni brojevi</dc:title>
  <dc:creator>Lenovo</dc:creator>
  <cp:lastModifiedBy>Lenovo</cp:lastModifiedBy>
  <cp:revision>23</cp:revision>
  <dcterms:created xsi:type="dcterms:W3CDTF">2020-05-27T10:03:33Z</dcterms:created>
  <dcterms:modified xsi:type="dcterms:W3CDTF">2020-05-28T10:56:34Z</dcterms:modified>
</cp:coreProperties>
</file>