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5" r:id="rId10"/>
    <p:sldId id="264" r:id="rId11"/>
    <p:sldId id="266" r:id="rId12"/>
    <p:sldId id="26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777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131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82574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6254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03222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52473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6948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17333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075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8027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6806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5904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6376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8555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5321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7502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528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607D66-898B-466A-BEB2-7CB0F5DE529E}" type="datetimeFigureOut">
              <a:rPr lang="hr-HR" smtClean="0"/>
              <a:pPr/>
              <a:t>18.5.2020.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7E85-F547-4279-B1AE-53FDD369F3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09722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ravopis.h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jedi5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je-instrukcije.com/index.php?option=com_mtree&amp;task=listcats&amp;cat_id=77&amp;Itemid=10001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ciklopedija.h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spravi.m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ktire.h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hjp.znanje.h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ramatika.h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vizija.hr/porta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HRVATSKI NA INTERNETU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Matea Radišić </a:t>
            </a:r>
          </a:p>
          <a:p>
            <a:r>
              <a:rPr lang="hr-HR" dirty="0" smtClean="0"/>
              <a:t>Ana Radišić    </a:t>
            </a:r>
          </a:p>
          <a:p>
            <a:r>
              <a:rPr lang="hr-HR" dirty="0" smtClean="0"/>
              <a:t>                                                                                                                            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704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hlinkClick r:id="rId2"/>
            </a:endParaRPr>
          </a:p>
          <a:p>
            <a:r>
              <a:rPr lang="hr-HR" dirty="0" smtClean="0">
                <a:hlinkClick r:id="rId2"/>
              </a:rPr>
              <a:t>http://pravopis.hr/</a:t>
            </a:r>
            <a:endParaRPr lang="hr-HR" dirty="0" smtClean="0"/>
          </a:p>
          <a:p>
            <a:r>
              <a:rPr lang="hr-HR" b="1" dirty="0" smtClean="0"/>
              <a:t>Pravopis.hr </a:t>
            </a:r>
            <a:r>
              <a:rPr lang="hr-HR" dirty="0" smtClean="0"/>
              <a:t>je stranica koja sadrži hrvatski rječnik i koja vam pomaže pri pravilima </a:t>
            </a:r>
            <a:r>
              <a:rPr lang="hr-HR" dirty="0" smtClean="0"/>
              <a:t>pisanja.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4790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hlinkClick r:id="rId2"/>
            </a:endParaRPr>
          </a:p>
          <a:p>
            <a:r>
              <a:rPr lang="hr-HR" dirty="0" smtClean="0">
                <a:hlinkClick r:id="rId2"/>
              </a:rPr>
              <a:t>https://sjedi5.com/</a:t>
            </a:r>
            <a:endParaRPr lang="hr-HR" dirty="0" smtClean="0"/>
          </a:p>
          <a:p>
            <a:r>
              <a:rPr lang="hr-HR" dirty="0" smtClean="0"/>
              <a:t>Ova vam stranica pruža sve mogućnosti hrvatskog jezika. Od lektira, književnosti, do igara iz gramatike.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123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ZAPAMTI!</a:t>
            </a:r>
          </a:p>
          <a:p>
            <a:r>
              <a:rPr lang="hr-HR" dirty="0" smtClean="0"/>
              <a:t>Ove stranice vam pomažu u vašem razumijevanju i daljnjem školovanju, no neće vam pomoći ako budete prepisivali s njih i ako ne budete vi sami radili vaše zadatke. Ovo vam govorimo iz našeg iskustva. Ne isplati se prepisivati. Kroz rad u školi vi zapravo radite na sebi, obogaćujete svoj rječnik, proširujete svoje znanje.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86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966952" y="346842"/>
            <a:ext cx="8904123" cy="6253984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Internet </a:t>
            </a:r>
            <a:r>
              <a:rPr lang="hr-HR" dirty="0" smtClean="0"/>
              <a:t>je pun dezinformacija, te ne </a:t>
            </a:r>
            <a:r>
              <a:rPr lang="hr-HR" dirty="0" smtClean="0"/>
              <a:t>bismo </a:t>
            </a:r>
            <a:r>
              <a:rPr lang="hr-HR" dirty="0" smtClean="0"/>
              <a:t>trebali vjerovati svemu što nam se promovira na internetu. Tijekom </a:t>
            </a:r>
            <a:r>
              <a:rPr lang="hr-HR" dirty="0" smtClean="0"/>
              <a:t>školovanja</a:t>
            </a:r>
            <a:r>
              <a:rPr lang="hr-HR" dirty="0" smtClean="0"/>
              <a:t> </a:t>
            </a:r>
            <a:r>
              <a:rPr lang="hr-HR" dirty="0" smtClean="0"/>
              <a:t>često smo se koristili internetom da </a:t>
            </a:r>
            <a:r>
              <a:rPr lang="hr-HR" dirty="0" smtClean="0"/>
              <a:t>bismo </a:t>
            </a:r>
            <a:r>
              <a:rPr lang="hr-HR" dirty="0" smtClean="0"/>
              <a:t>lakše razumjeli hrvatski jezik, te ćemo </a:t>
            </a:r>
            <a:r>
              <a:rPr lang="hr-HR" dirty="0" smtClean="0"/>
              <a:t>sa </a:t>
            </a:r>
            <a:r>
              <a:rPr lang="hr-HR" dirty="0" smtClean="0"/>
              <a:t>vama podijeliti stranice koje smo mi najčešće koristili. Iako ove stranice nude sve što nam je potrebno ipak nije dobro prepisivati sve s njih jer će nastavnici shvatiti. </a:t>
            </a:r>
          </a:p>
          <a:p>
            <a:r>
              <a:rPr lang="hr-HR" dirty="0" smtClean="0"/>
              <a:t>Ove stranice nam služe </a:t>
            </a:r>
            <a:r>
              <a:rPr lang="hr-HR" dirty="0" smtClean="0"/>
              <a:t>kako bi </a:t>
            </a:r>
            <a:r>
              <a:rPr lang="hr-HR" dirty="0" smtClean="0"/>
              <a:t>nas potakle na razmišljanje i </a:t>
            </a:r>
            <a:r>
              <a:rPr lang="hr-HR" dirty="0" smtClean="0"/>
              <a:t>pomogle </a:t>
            </a:r>
            <a:r>
              <a:rPr lang="hr-HR" dirty="0" smtClean="0"/>
              <a:t>nam s zadanim, a ne </a:t>
            </a:r>
            <a:r>
              <a:rPr lang="hr-HR" dirty="0" smtClean="0"/>
              <a:t>da </a:t>
            </a:r>
            <a:r>
              <a:rPr lang="hr-HR" dirty="0" smtClean="0"/>
              <a:t>one sve urade umjesto nas.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69" y="4372303"/>
            <a:ext cx="9249103" cy="23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7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418896" y="420414"/>
            <a:ext cx="8807670" cy="5827986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algn="just"/>
            <a:r>
              <a:rPr lang="hr-HR" dirty="0" smtClean="0">
                <a:hlinkClick r:id="rId2"/>
              </a:rPr>
              <a:t>https://www.moje-instrukcije.com/index.php?option=com_mtree&amp;task=listcats&amp;cat_id=77&amp;Itemid=100012</a:t>
            </a:r>
            <a:endParaRPr lang="hr-HR" dirty="0" smtClean="0"/>
          </a:p>
          <a:p>
            <a:pPr algn="just"/>
            <a:r>
              <a:rPr lang="hr-HR" dirty="0" smtClean="0"/>
              <a:t>Ova stranica sadržava pomoć </a:t>
            </a:r>
            <a:r>
              <a:rPr lang="hr-HR" dirty="0" smtClean="0"/>
              <a:t>za učenje</a:t>
            </a:r>
            <a:r>
              <a:rPr lang="hr-HR" dirty="0" smtClean="0"/>
              <a:t> jezika</a:t>
            </a:r>
            <a:r>
              <a:rPr lang="hr-HR" dirty="0" smtClean="0"/>
              <a:t>. </a:t>
            </a:r>
            <a:endParaRPr lang="hr-HR" dirty="0" smtClean="0"/>
          </a:p>
          <a:p>
            <a:pPr algn="just"/>
            <a:r>
              <a:rPr lang="hr-HR" dirty="0" smtClean="0"/>
              <a:t>Kada </a:t>
            </a:r>
            <a:r>
              <a:rPr lang="hr-HR" dirty="0" smtClean="0"/>
              <a:t>uđete na stranicu, na lijevoj strani imate predmet koji želite. </a:t>
            </a:r>
            <a:endParaRPr lang="hr-HR" dirty="0" smtClean="0"/>
          </a:p>
          <a:p>
            <a:pPr algn="just"/>
            <a:r>
              <a:rPr lang="hr-HR" dirty="0" smtClean="0"/>
              <a:t>Kada </a:t>
            </a:r>
            <a:r>
              <a:rPr lang="hr-HR" dirty="0" smtClean="0"/>
              <a:t>izaberete predmet imate sve lekcije, autore lekcija i broj posjeta.</a:t>
            </a:r>
          </a:p>
        </p:txBody>
      </p:sp>
    </p:spTree>
    <p:extLst>
      <p:ext uri="{BB962C8B-B14F-4D97-AF65-F5344CB8AC3E}">
        <p14:creationId xmlns:p14="http://schemas.microsoft.com/office/powerpoint/2010/main" xmlns="" val="23484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https://www.enciklopedija.hr/</a:t>
            </a:r>
            <a:endParaRPr lang="hr-HR" dirty="0" smtClean="0"/>
          </a:p>
          <a:p>
            <a:r>
              <a:rPr lang="hr-HR" dirty="0" smtClean="0"/>
              <a:t>Ova stranica također sadržava sve u vezi hrvatskog jezika i ostalih predmeta: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Geografija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Jezik i književnost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Priroda i tehnika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Umjetnost</a:t>
            </a:r>
          </a:p>
          <a:p>
            <a:pPr marL="0" indent="0">
              <a:buNone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988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hlinkClick r:id="rId2"/>
            </a:endParaRPr>
          </a:p>
          <a:p>
            <a:r>
              <a:rPr lang="hr-HR" dirty="0" smtClean="0">
                <a:hlinkClick r:id="rId2"/>
              </a:rPr>
              <a:t>https://ispravi.me/</a:t>
            </a:r>
            <a:endParaRPr lang="hr-HR" dirty="0" smtClean="0"/>
          </a:p>
          <a:p>
            <a:r>
              <a:rPr lang="hr-HR" b="1" dirty="0" err="1" smtClean="0"/>
              <a:t>Ispravi.me</a:t>
            </a:r>
            <a:r>
              <a:rPr lang="hr-HR" dirty="0" smtClean="0"/>
              <a:t> je stranica koja vam može pomoći u pravopisu. Kada niste sigurni kako se nešto piše ili niste sigurni je li to hrvatska riječ.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551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https://www.lektire.hr/</a:t>
            </a:r>
            <a:endParaRPr lang="hr-HR" dirty="0" smtClean="0"/>
          </a:p>
          <a:p>
            <a:r>
              <a:rPr lang="hr-HR" b="1" dirty="0"/>
              <a:t>Lektire.hr</a:t>
            </a:r>
            <a:r>
              <a:rPr lang="hr-HR" dirty="0"/>
              <a:t> </a:t>
            </a:r>
            <a:r>
              <a:rPr lang="hr-HR" dirty="0" smtClean="0"/>
              <a:t>poučni </a:t>
            </a:r>
            <a:r>
              <a:rPr lang="hr-HR" dirty="0"/>
              <a:t>je portal na kojem možete pronaći kompletna i originalna književna djela, ali i kvalitetne obrade lektira s kratkim sadržajem, citatima, analizom djela i analizom likova. </a:t>
            </a:r>
            <a:r>
              <a:rPr lang="hr-HR" dirty="0" smtClean="0"/>
              <a:t>Stranica također nudi sve ostale pojmove što se tiče književnosti i gramatike, te detaljne biografije autora koje nam mogu pomoći u daljnjem razumijevanju hrvatskog jezika. Iako ima mnogo stranica za lektire ova je najbolja i najdetaljnija.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476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hlinkClick r:id="rId2"/>
            </a:endParaRPr>
          </a:p>
          <a:p>
            <a:r>
              <a:rPr lang="hr-HR" dirty="0" smtClean="0">
                <a:hlinkClick r:id="rId2"/>
              </a:rPr>
              <a:t>http://hjp.znanje.hr/</a:t>
            </a:r>
            <a:endParaRPr lang="hr-HR" dirty="0" smtClean="0"/>
          </a:p>
          <a:p>
            <a:r>
              <a:rPr lang="hr-HR" b="1" dirty="0" smtClean="0"/>
              <a:t>Hrvatski jezični portal (HJP) </a:t>
            </a:r>
            <a:r>
              <a:rPr lang="hr-HR" dirty="0" smtClean="0"/>
              <a:t>je stranica koja sadržava rječnik hrvatskog jezika, objašnjenje riječi koje tražimo, te povijest hrvatskog jezika.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108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hlinkClick r:id="rId2"/>
            </a:endParaRPr>
          </a:p>
          <a:p>
            <a:r>
              <a:rPr lang="hr-HR" dirty="0" smtClean="0">
                <a:hlinkClick r:id="rId2"/>
              </a:rPr>
              <a:t>http://gramatika.hr/</a:t>
            </a:r>
            <a:endParaRPr lang="hr-HR" dirty="0" smtClean="0"/>
          </a:p>
          <a:p>
            <a:r>
              <a:rPr lang="hr-HR" b="1" dirty="0" smtClean="0"/>
              <a:t>Gramatika.hr </a:t>
            </a:r>
            <a:r>
              <a:rPr lang="hr-HR" dirty="0" smtClean="0"/>
              <a:t>je stranica koja vam pruža pomoć pri učenju i u osnovnoj i u srednjoj školi. Sadrži gramatička pravila od prvog do devetog razreda osnovne škole, te od prvog do četvrtog razreda srednje škole.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12438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2"/>
              </a:rPr>
              <a:t>http://www.eduvizija.hr/portal/</a:t>
            </a:r>
            <a:endParaRPr lang="hr-HR" dirty="0" smtClean="0"/>
          </a:p>
          <a:p>
            <a:r>
              <a:rPr lang="hr-HR" dirty="0" smtClean="0"/>
              <a:t>Ova stranica sadrži lekcije iz većine predmeta od 6. do 9. razreda osnovne škole. Također sadrži besplatne online instrukcije za osnovu školu: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Video lekcije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Pokuse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Primjere riješenih zadataka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Kvizove za provjeru znanja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23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</TotalTime>
  <Words>415</Words>
  <Application>Microsoft Office PowerPoint</Application>
  <PresentationFormat>Prilagođeno</PresentationFormat>
  <Paragraphs>44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Ion</vt:lpstr>
      <vt:lpstr>HRVATSKI NA INTERNETU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NA INTERNETU</dc:title>
  <dc:creator>matea radišić</dc:creator>
  <cp:lastModifiedBy>Drazenka</cp:lastModifiedBy>
  <cp:revision>15</cp:revision>
  <dcterms:created xsi:type="dcterms:W3CDTF">2020-05-17T11:12:37Z</dcterms:created>
  <dcterms:modified xsi:type="dcterms:W3CDTF">2020-05-18T08:03:11Z</dcterms:modified>
</cp:coreProperties>
</file>