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6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marketingorbis.com/2017/03/16/sto-znace-emotikon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INTERNETSKI BONTON</a:t>
            </a:r>
            <a:endParaRPr lang="hr-H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397017" y="4659083"/>
            <a:ext cx="8144134" cy="1117687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 </a:t>
            </a:r>
            <a:r>
              <a:rPr lang="hr-H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Ćavar</a:t>
            </a: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IX.A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314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Kopirajte ovu poveznicu i saznajte značenje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emotikona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smajlića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6738" y="2177847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://marketingorbis.com/2017/03/16/sto-znace-emotikoni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96" y="2955011"/>
            <a:ext cx="3863138" cy="37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5.”Lanci sreće” proslijediti drugima ili ne?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HOAX?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oax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poruka elektroničke pošte neistinitog sadržaja, poslana s ciljem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zastrašivanja ili dezinformiranja primatelja.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36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4557" y="2160104"/>
            <a:ext cx="11714922" cy="454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većini slučajeva iskusni korisnici mogu lako razaznati da li je primljena poruka 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hoax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ili ne. Jedan od glavnih pokazatelja je rečenica: "Pošaljite ovu poruku na što veći broj adresa!" Međutim, pošto se tvorci 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hoaxa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služe stručnom terminologijom, a kredibilitet pokušavaju postići pozivanjem na poznate tvrtke, korisnici ne mogu uvijek uvidjeti da je poruka lažna. U slučaju da neki e-mail možete svrstati u neku od navedenih skupina, te  prepoznate mail kao </a:t>
            </a:r>
            <a:r>
              <a:rPr lang="hr-H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hoax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preporučamo da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 NE PROSLJEĐUJETE DALJE.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5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6.Velika slova u internetskoj komunikaciji?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Velika slova u internetskoj komunikaciji služe da se naglasi određena riječ ili rečenica. U mnogim slučajevima se koristi kao „vikanje” ali to treba izbjegavati.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74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POŽELJNA PRAVILA PONAŠANJA NA INTERNETU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2040836"/>
            <a:ext cx="10508973" cy="4717774"/>
          </a:xfrm>
        </p:spPr>
        <p:txBody>
          <a:bodyPr>
            <a:normAutofit fontScale="92500"/>
          </a:bodyPr>
          <a:lstStyle/>
          <a:p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Na tuđim web stranicama, blogovima ili forumima ponašajte se kao pristojan gost, što podrazumijeva uljudno ponašanje i lijepo izražavanje.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Nigdje na internetu ne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objavljujte osobne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podatke o svojim prijateljima, sadržaj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elektronske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komunikacija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fotografija,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 za to prije niste dobili njihovu suglasnost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Nemojte vrijeđati, ponižavati, prijetiti ili biti nasilni prema drugim osobama u virtualnoj zajednici.</a:t>
            </a:r>
          </a:p>
        </p:txBody>
      </p:sp>
    </p:spTree>
    <p:extLst>
      <p:ext uri="{BB962C8B-B14F-4D97-AF65-F5344CB8AC3E}">
        <p14:creationId xmlns:p14="http://schemas.microsoft.com/office/powerpoint/2010/main" val="370529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5043" y="2093842"/>
            <a:ext cx="11383618" cy="4492487"/>
          </a:xfrm>
        </p:spPr>
        <p:txBody>
          <a:bodyPr>
            <a:norm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Za krojenje pravde u stvarnom životu odgovorni su policija i sudstvo, a na internetu administratori i moderatori. Ne upuštajte se  u samostalne akcije, već se u slučaju kršenja zakona ili pravila pristojnog ponašanja obratite njima za pomoć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Izbjegavajte korištenje velikih tiskanih slova jer u virtualnoj komunikaciji ona podrazumijevaju da ste ljuti te da na nekoga podižete glas ili vičete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6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2522" y="2239617"/>
            <a:ext cx="11463129" cy="4214192"/>
          </a:xfrm>
        </p:spPr>
        <p:txBody>
          <a:bodyPr>
            <a:norm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Ne sudjelujte u tuđim prepirkama i svađama, osobito u onima u kojima se ponižava i vrijeđa druge. Ne potičite sami takve rasprave niti se ne obračunavajte s osobama koje vam nisu drage preko interneta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Privatne razgovore i rasprave vodite preko privatnih poruka.</a:t>
            </a:r>
            <a:endParaRPr lang="hr-H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Poštujte zakone i pravila internetskih stranica i aplikacija koje koristite.</a:t>
            </a:r>
          </a:p>
        </p:txBody>
      </p:sp>
    </p:spTree>
    <p:extLst>
      <p:ext uri="{BB962C8B-B14F-4D97-AF65-F5344CB8AC3E}">
        <p14:creationId xmlns:p14="http://schemas.microsoft.com/office/powerpoint/2010/main" val="102108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PRAVILA KOJA SE NAJČEŠĆE KRŠE: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9027" y="2080591"/>
            <a:ext cx="10310190" cy="4267200"/>
          </a:xfrm>
        </p:spPr>
        <p:txBody>
          <a:bodyPr>
            <a:normAutofit/>
          </a:bodyPr>
          <a:lstStyle/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1.Ponižavanje i vrijeđanje drugih osoba</a:t>
            </a:r>
          </a:p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2.Nepristojno ponašanje</a:t>
            </a:r>
          </a:p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3.Sudjelovanje u tuđim prepirkama</a:t>
            </a:r>
          </a:p>
          <a:p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92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Korišteni izvori: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271" y="2027583"/>
            <a:ext cx="11688416" cy="4638260"/>
          </a:xfrm>
        </p:spPr>
        <p:txBody>
          <a:bodyPr>
            <a:normAutofit lnSpcReduction="10000"/>
          </a:bodyPr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1.https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www.womeninadria.com/spam/</a:t>
            </a:r>
          </a:p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https://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www.tportal.hr/tehno/clanak/10-stvari-koje-ne-dijelite-na-drustvenim-mrezama-20130909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https://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azop.hr/aktualno/detaljnije/krada-identiteta-i-kako-se-zastititi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https://svetlazi.wixsite.com/blog/single-post/2017/11/26/HOAX---lanci-sre%C4%87e---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e%C5%BEeljene-poruke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https://www.medijskapismenost.hr/pravila-lijepog-ponasanja-i-komuniciranja-na-internetu/</a:t>
            </a:r>
            <a:endParaRPr lang="hr-H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3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KRAJ</a:t>
            </a:r>
            <a:endParaRPr lang="hr-H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4800" dirty="0"/>
          </a:p>
        </p:txBody>
      </p:sp>
      <p:sp>
        <p:nvSpPr>
          <p:cNvPr id="6" name="Nasmiješeno lice 5"/>
          <p:cNvSpPr/>
          <p:nvPr/>
        </p:nvSpPr>
        <p:spPr>
          <a:xfrm>
            <a:off x="1099930" y="2531165"/>
            <a:ext cx="3101009" cy="3405024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252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775" y="753228"/>
            <a:ext cx="10148408" cy="1080938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U ovoj prezentaciji možete vidjeti: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093843"/>
            <a:ext cx="9841905" cy="424069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Najčešća pitanja i odgovore o stvarima sa kojima se susrećemo na Internet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Poželjna pravila ponašanja na internetu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Pravila na internetu koja često kršimo</a:t>
            </a:r>
          </a:p>
        </p:txBody>
      </p:sp>
    </p:spTree>
    <p:extLst>
      <p:ext uri="{BB962C8B-B14F-4D97-AF65-F5344CB8AC3E}">
        <p14:creationId xmlns:p14="http://schemas.microsoft.com/office/powerpoint/2010/main" val="13892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1.Kako postupati s porukama nepoznatih pošiljatelja ili uvredljivog sadržaja?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0" y="2014330"/>
            <a:ext cx="9855157" cy="44924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SPAM?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Spamom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smatra bilo koja neželjena komercijalna elektronička poruka. Često služe kao alati za prijevare, krađe identiteta, širenje računalnih virusa i slične ilegalne aktivnosti online. Mogu biti na engleskom, njemačkom, hrvatskom ili bilo kojem drugom jeziku.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28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0565" y="832741"/>
            <a:ext cx="9613861" cy="108093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možete i trebate poduzeti kad dobijete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8539" y="2160105"/>
            <a:ext cx="11542644" cy="4200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Obrišite poruku čim shvatite da je </a:t>
            </a:r>
            <a:r>
              <a:rPr lang="hr-H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Nikada im ne odgovarajte.</a:t>
            </a:r>
          </a:p>
          <a:p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Nikad ne šaljite osobne podatke e-mailom, osim ako baš morate i ako ih šaljete osobama koje poznajete i kojima vjerujete.</a:t>
            </a:r>
          </a:p>
          <a:p>
            <a:pPr marL="0" indent="0">
              <a:buNone/>
            </a:pP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15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3097" y="2336872"/>
            <a:ext cx="9711086" cy="3904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Ako imate volje, prijavite ih kad god možete, svom administratoru, pružatelju internetskih usluga ili CARNET-u . Najbolje najkasnije do 48 sati nakon primitka poruke.</a:t>
            </a:r>
          </a:p>
          <a:p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Instalirajte i redovno održavajte antivirusni softver. Aktivirajte 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anti-spam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zaštitu i osobni 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vatrozid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firewall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8012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2.Koje podatke ne bi trebalo objavljivati na društvenim mrežama?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0246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Informacije o osobnim financijama</a:t>
            </a:r>
            <a:endParaRPr lang="hr-H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arenR"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Provokativni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komentari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Osobni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razgovori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Javni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planovi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Adresa i broj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telefona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Lozinke i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PIN-ovi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Neprimjerene slike i </a:t>
            </a:r>
            <a:r>
              <a:rPr lang="hr-H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videe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40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3.Lažno predstavljanje?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37423"/>
          </a:xfrm>
        </p:spPr>
        <p:txBody>
          <a:bodyPr>
            <a:norm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Pojedinci se često lažno predstavljaju iz radoznalosti ili iz želje da ostvare određeni lični cilj. Taj cilj može biti nezakonit, kao što je zavođenje maloljetnika, novčane prevare i još mnogo toga. Zato uvijek budite oprezni kome dajete svoje podatke na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Internetu.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Lažno predstavljanje pojedinca na Internetu može imati velike posljedice. </a:t>
            </a:r>
          </a:p>
        </p:txBody>
      </p:sp>
    </p:spTree>
    <p:extLst>
      <p:ext uri="{BB962C8B-B14F-4D97-AF65-F5344CB8AC3E}">
        <p14:creationId xmlns:p14="http://schemas.microsoft.com/office/powerpoint/2010/main" val="6119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9974427" cy="4156692"/>
          </a:xfrm>
        </p:spPr>
        <p:txBody>
          <a:bodyPr>
            <a:norm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VODITE RAČUNE KOME DAJETE OSOBNE PODATKE I ZAŠTO (MANJA JE VJEROJATNOST DA ĆE VAM OSOBNI PODACI BITI ZLOUPOTRIJEBLJENI kada se isti dostavljaju u skladu sa zakonima te kad za dostavu osobnih podataka postoji i osnovana (zakonita)  svrha - npr. dostava osobnih podataka poslodavcu, liječniku, državnim tijelima i ostalim pružateljima usluga u svrhu isporuka tih usluga isklapanja ugovora itd., </a:t>
            </a:r>
          </a:p>
        </p:txBody>
      </p:sp>
    </p:spTree>
    <p:extLst>
      <p:ext uri="{BB962C8B-B14F-4D97-AF65-F5344CB8AC3E}">
        <p14:creationId xmlns:p14="http://schemas.microsoft.com/office/powerpoint/2010/main" val="13830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4.Kako pravilno koristiti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emotikone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smajliće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)?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5025" y="2376629"/>
            <a:ext cx="9613861" cy="3599316"/>
          </a:xfrm>
        </p:spPr>
        <p:txBody>
          <a:bodyPr>
            <a:normAutofit/>
          </a:bodyPr>
          <a:lstStyle/>
          <a:p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Uostalom, ne želite poslati pogrešnim osobama neprimjerene </a:t>
            </a:r>
            <a:r>
              <a:rPr lang="hr-H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emotikone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obliku srca, zaljubljenih očiju </a:t>
            </a:r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 god bili ludi za njima ili vam digli živce. Iz tog razloga, važno je znati što znači koji </a:t>
            </a:r>
            <a:r>
              <a:rPr lang="hr-H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emotikon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kako se ne biste doveli u nezgodnu situaciju.</a:t>
            </a:r>
          </a:p>
        </p:txBody>
      </p:sp>
    </p:spTree>
    <p:extLst>
      <p:ext uri="{BB962C8B-B14F-4D97-AF65-F5344CB8AC3E}">
        <p14:creationId xmlns:p14="http://schemas.microsoft.com/office/powerpoint/2010/main" val="52043617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Plav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98</TotalTime>
  <Words>821</Words>
  <Application>Microsoft Office PowerPoint</Application>
  <PresentationFormat>Široki zaslon</PresentationFormat>
  <Paragraphs>59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Arial</vt:lpstr>
      <vt:lpstr>Constantia</vt:lpstr>
      <vt:lpstr>Cooper Black</vt:lpstr>
      <vt:lpstr>Trebuchet MS</vt:lpstr>
      <vt:lpstr>Wingdings</vt:lpstr>
      <vt:lpstr>Berlin</vt:lpstr>
      <vt:lpstr>INTERNETSKI BONTON</vt:lpstr>
      <vt:lpstr>U ovoj prezentaciji možete vidjeti:</vt:lpstr>
      <vt:lpstr>1.Kako postupati s porukama nepoznatih pošiljatelja ili uvredljivog sadržaja?</vt:lpstr>
      <vt:lpstr>Što možete i trebate poduzeti kad dobijete spam?</vt:lpstr>
      <vt:lpstr>PowerPointova prezentacija</vt:lpstr>
      <vt:lpstr>2.Koje podatke ne bi trebalo objavljivati na društvenim mrežama?</vt:lpstr>
      <vt:lpstr>3.Lažno predstavljanje?</vt:lpstr>
      <vt:lpstr>PowerPointova prezentacija</vt:lpstr>
      <vt:lpstr>4.Kako pravilno koristiti emotikone (smajliće)?</vt:lpstr>
      <vt:lpstr>Kopirajte ovu poveznicu i saznajte značenje emotikona(smajlića)</vt:lpstr>
      <vt:lpstr>5.”Lanci sreće” proslijediti drugima ili ne?</vt:lpstr>
      <vt:lpstr>PowerPointova prezentacija</vt:lpstr>
      <vt:lpstr>6.Velika slova u internetskoj komunikaciji?</vt:lpstr>
      <vt:lpstr>POŽELJNA PRAVILA PONAŠANJA NA INTERNETU</vt:lpstr>
      <vt:lpstr>PowerPointova prezentacija</vt:lpstr>
      <vt:lpstr>PowerPointova prezentacija</vt:lpstr>
      <vt:lpstr>PRAVILA KOJA SE NAJČEŠĆE KRŠE:</vt:lpstr>
      <vt:lpstr>Korišteni izvori:</vt:lpstr>
      <vt:lpstr>KRAJ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INTERNETSKI BONTON</dc:title>
  <dc:creator>Windows User</dc:creator>
  <cp:lastModifiedBy>Windows User</cp:lastModifiedBy>
  <cp:revision>11</cp:revision>
  <dcterms:created xsi:type="dcterms:W3CDTF">2020-05-09T16:38:36Z</dcterms:created>
  <dcterms:modified xsi:type="dcterms:W3CDTF">2020-05-09T18:17:08Z</dcterms:modified>
</cp:coreProperties>
</file>