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67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12779FB-B38C-48C2-BD85-78F0AB159445}" type="datetimeFigureOut">
              <a:rPr lang="hr-BA" smtClean="0"/>
              <a:t>11.5.2020.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6BCE5D3-58BF-47E7-92EF-0289CCA6B4B1}" type="slidenum">
              <a:rPr lang="hr-BA" smtClean="0"/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BA" dirty="0" smtClean="0">
                <a:latin typeface="Calibri" pitchFamily="34" charset="0"/>
              </a:rPr>
              <a:t>Internet</a:t>
            </a:r>
            <a:endParaRPr lang="hr-BA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1863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0" indent="-411480">
              <a:buClr>
                <a:prstClr val="black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hr-BA" sz="2800" dirty="0">
                <a:solidFill>
                  <a:prstClr val="black"/>
                </a:solidFill>
                <a:latin typeface="Calibri" pitchFamily="34" charset="0"/>
              </a:rPr>
              <a:t>Poslužitelj ili poslužnik(eng. server) je namjensko računalo ili softver koje šalje i prima podatke od mnogostrukih klijenata. 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411425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0" indent="-411480">
              <a:buClr>
                <a:prstClr val="black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hr-BA" sz="2800" dirty="0">
                <a:solidFill>
                  <a:prstClr val="black"/>
                </a:solidFill>
                <a:latin typeface="Calibri" pitchFamily="34" charset="0"/>
              </a:rPr>
              <a:t>Komunikacija modernog doba nezamisliva je bez interneta i digitalnih medija. Društvene mreže, aplikacije, SMS-poruke i elektronička pošta sredstva su kojima komunikacija postaje lakša i brža.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829325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Calibri" pitchFamily="34" charset="0"/>
              </a:rPr>
              <a:t>Kraj!!!!!</a:t>
            </a:r>
            <a:endParaRPr lang="hr-BA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BA" dirty="0" smtClean="0">
                <a:latin typeface="Calibri" pitchFamily="34" charset="0"/>
              </a:rPr>
              <a:t>Lara Medić,8.a</a:t>
            </a:r>
          </a:p>
        </p:txBody>
      </p:sp>
    </p:spTree>
    <p:extLst>
      <p:ext uri="{BB962C8B-B14F-4D97-AF65-F5344CB8AC3E}">
        <p14:creationId xmlns:p14="http://schemas.microsoft.com/office/powerpoint/2010/main" val="362835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buClr>
                <a:srgbClr val="7A7A7A"/>
              </a:buClr>
              <a:buSzPct val="85000"/>
              <a:buFont typeface="Wingdings 2"/>
              <a:buChar char=""/>
            </a:pPr>
            <a:r>
              <a:rPr lang="hr-BA" dirty="0">
                <a:solidFill>
                  <a:srgbClr val="000000"/>
                </a:solidFill>
                <a:latin typeface="Calibri" pitchFamily="34" charset="0"/>
              </a:rPr>
              <a:t>Popularni su internetski preglednici Internet Explorer, Mozilla Firefox, Google Chrome, Opera i Safari.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30059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dirty="0" smtClean="0">
                <a:solidFill>
                  <a:srgbClr val="000000"/>
                </a:solidFill>
                <a:latin typeface="Calibri" pitchFamily="34" charset="0"/>
              </a:rPr>
              <a:t>Najpoznatije </a:t>
            </a:r>
            <a:r>
              <a:rPr lang="hr-BA" dirty="0">
                <a:solidFill>
                  <a:srgbClr val="000000"/>
                </a:solidFill>
                <a:latin typeface="Calibri" pitchFamily="34" charset="0"/>
              </a:rPr>
              <a:t>usluge na internetu </a:t>
            </a:r>
            <a:r>
              <a:rPr lang="hr-BA" dirty="0" smtClean="0">
                <a:solidFill>
                  <a:srgbClr val="000000"/>
                </a:solidFill>
                <a:latin typeface="Calibri" pitchFamily="34" charset="0"/>
              </a:rPr>
              <a:t>su:</a:t>
            </a:r>
          </a:p>
          <a:p>
            <a:r>
              <a:rPr lang="hr-BA" dirty="0">
                <a:solidFill>
                  <a:srgbClr val="000000"/>
                </a:solidFill>
                <a:latin typeface="Calibri" pitchFamily="34" charset="0"/>
              </a:rPr>
              <a:t>World Wide </a:t>
            </a:r>
            <a:r>
              <a:rPr lang="hr-BA" dirty="0" smtClean="0">
                <a:solidFill>
                  <a:srgbClr val="000000"/>
                </a:solidFill>
                <a:latin typeface="Calibri" pitchFamily="34" charset="0"/>
              </a:rPr>
              <a:t>Web</a:t>
            </a:r>
          </a:p>
          <a:p>
            <a:r>
              <a:rPr lang="hr-BA" dirty="0">
                <a:solidFill>
                  <a:srgbClr val="000000"/>
                </a:solidFill>
                <a:latin typeface="Calibri" pitchFamily="34" charset="0"/>
              </a:rPr>
              <a:t>razgovor ili čavrljanje (chat</a:t>
            </a:r>
            <a:r>
              <a:rPr lang="hr-BA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274320" lvl="0" indent="-274320">
              <a:buClr>
                <a:srgbClr val="7A7A7A"/>
              </a:buClr>
              <a:buSzPct val="85000"/>
              <a:buFont typeface="Wingdings 2"/>
              <a:buChar char=""/>
            </a:pPr>
            <a:r>
              <a:rPr lang="hr-BA" dirty="0">
                <a:solidFill>
                  <a:srgbClr val="000000"/>
                </a:solidFill>
                <a:latin typeface="Calibri" pitchFamily="34" charset="0"/>
              </a:rPr>
              <a:t>elektronička </a:t>
            </a:r>
            <a:r>
              <a:rPr lang="hr-BA" dirty="0" smtClean="0">
                <a:solidFill>
                  <a:srgbClr val="000000"/>
                </a:solidFill>
                <a:latin typeface="Calibri" pitchFamily="34" charset="0"/>
              </a:rPr>
              <a:t>pošta</a:t>
            </a:r>
          </a:p>
          <a:p>
            <a:pPr marL="274320" lvl="0" indent="-274320">
              <a:buClr>
                <a:srgbClr val="7A7A7A"/>
              </a:buClr>
              <a:buSzPct val="85000"/>
              <a:buFont typeface="Wingdings 2"/>
              <a:buChar char=""/>
            </a:pPr>
            <a:r>
              <a:rPr lang="hr-BA" dirty="0">
                <a:solidFill>
                  <a:srgbClr val="000000"/>
                </a:solidFill>
                <a:latin typeface="Calibri" pitchFamily="34" charset="0"/>
              </a:rPr>
              <a:t>p</a:t>
            </a:r>
            <a:r>
              <a:rPr lang="hr-BA" dirty="0" smtClean="0">
                <a:solidFill>
                  <a:srgbClr val="000000"/>
                </a:solidFill>
                <a:latin typeface="Calibri" pitchFamily="34" charset="0"/>
              </a:rPr>
              <a:t>rijenos podataka</a:t>
            </a:r>
          </a:p>
          <a:p>
            <a:pPr marL="274320" lvl="0" indent="-274320">
              <a:buClr>
                <a:srgbClr val="7A7A7A"/>
              </a:buClr>
              <a:buSzPct val="85000"/>
              <a:buFont typeface="Wingdings 2"/>
              <a:buChar char=""/>
            </a:pPr>
            <a:r>
              <a:rPr lang="hr-BA" dirty="0">
                <a:solidFill>
                  <a:srgbClr val="000000"/>
                </a:solidFill>
                <a:latin typeface="Calibri" pitchFamily="34" charset="0"/>
              </a:rPr>
              <a:t>Usenet</a:t>
            </a:r>
            <a:endParaRPr lang="hr-BA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3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Spajanjem na internet korisnička računala se spajaju na neki od poslužitelja i uz njegovo posredništvo šalju podatke dalje na druge poslužitelje ili uzimaju podatke s nekih drugih poslužitelja.</a:t>
            </a:r>
            <a:endParaRPr lang="hr-BA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5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28600">
              <a:buClr>
                <a:srgbClr val="A9A57C"/>
              </a:buClr>
            </a:pPr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Korisnički račun sadrži:</a:t>
            </a:r>
          </a:p>
          <a:p>
            <a:pPr lvl="0" indent="-228600">
              <a:buClr>
                <a:srgbClr val="A9A57C"/>
              </a:buClr>
            </a:pPr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korisničko ime</a:t>
            </a:r>
          </a:p>
          <a:p>
            <a:pPr lvl="0" indent="-228600">
              <a:buClr>
                <a:srgbClr val="A9A57C"/>
              </a:buClr>
            </a:pPr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zaporku (lozinku, šifru, password)</a:t>
            </a:r>
          </a:p>
          <a:p>
            <a:pPr lvl="0" indent="-228600">
              <a:buClr>
                <a:srgbClr val="A9A57C"/>
              </a:buClr>
            </a:pPr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e-adresu</a:t>
            </a:r>
          </a:p>
          <a:p>
            <a:pPr lvl="0" indent="-228600">
              <a:buClr>
                <a:srgbClr val="A9A57C"/>
              </a:buClr>
            </a:pPr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često i prostor za udomljavanje osobnih web-stranica.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98776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/>
          <a:lstStyle/>
          <a:p>
            <a:pPr lvl="0" indent="-228600">
              <a:buClr>
                <a:srgbClr val="A9A57C"/>
              </a:buClr>
            </a:pPr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Računala koja udomljuju web-stranice nazivaju se web-poslužiteljima ili www poslužiteljima. </a:t>
            </a:r>
          </a:p>
          <a:p>
            <a:pPr lvl="0" indent="-228600">
              <a:buClr>
                <a:srgbClr val="A9A57C"/>
              </a:buClr>
            </a:pPr>
            <a:r>
              <a:rPr lang="hr-BA" dirty="0">
                <a:solidFill>
                  <a:srgbClr val="2F2B20"/>
                </a:solidFill>
                <a:latin typeface="Calibri" pitchFamily="34" charset="0"/>
              </a:rPr>
              <a:t>Prilikom udomljavanja web-stranica naš nam provider zapravo iznajmljuje djelić svoga diskovnog prostora.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76238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Društvene mreže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>
                <a:latin typeface="Calibri" pitchFamily="34" charset="0"/>
              </a:rPr>
              <a:t>Društvene mreže u posljednjih su nekoliko godina promijenile način koritenja interneta.</a:t>
            </a:r>
          </a:p>
          <a:p>
            <a:r>
              <a:rPr lang="hr-BA" dirty="0" smtClean="0">
                <a:latin typeface="Calibri" pitchFamily="34" charset="0"/>
              </a:rPr>
              <a:t>Najpopularnije društvene mreže su:</a:t>
            </a:r>
          </a:p>
          <a:p>
            <a:r>
              <a:rPr lang="hr-BA" dirty="0" smtClean="0">
                <a:latin typeface="Calibri" pitchFamily="34" charset="0"/>
              </a:rPr>
              <a:t>Facebook</a:t>
            </a:r>
          </a:p>
          <a:p>
            <a:r>
              <a:rPr lang="hr-BA" dirty="0" smtClean="0">
                <a:latin typeface="Calibri" pitchFamily="34" charset="0"/>
              </a:rPr>
              <a:t>MySpace</a:t>
            </a:r>
          </a:p>
          <a:p>
            <a:r>
              <a:rPr lang="hr-BA" dirty="0" smtClean="0">
                <a:latin typeface="Calibri" pitchFamily="34" charset="0"/>
              </a:rPr>
              <a:t>Twitter</a:t>
            </a:r>
          </a:p>
          <a:p>
            <a:r>
              <a:rPr lang="hr-BA" dirty="0" smtClean="0">
                <a:latin typeface="Calibri" pitchFamily="34" charset="0"/>
              </a:rPr>
              <a:t>Linkedin</a:t>
            </a:r>
          </a:p>
          <a:p>
            <a:endParaRPr lang="hr-BA" dirty="0" smtClean="0"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940" y="3451968"/>
            <a:ext cx="1556792" cy="15567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40" y="3862856"/>
            <a:ext cx="2554599" cy="7085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640" y="1988840"/>
            <a:ext cx="2739101" cy="16561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389015"/>
            <a:ext cx="322729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3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Struktura interneta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0" indent="-411480">
              <a:buClr>
                <a:prstClr val="black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hr-BA" sz="2800" dirty="0">
                <a:solidFill>
                  <a:prstClr val="black"/>
                </a:solidFill>
                <a:latin typeface="Calibri" pitchFamily="34" charset="0"/>
              </a:rPr>
              <a:t> </a:t>
            </a:r>
            <a:r>
              <a:rPr lang="hr-BA" sz="2800" b="1" dirty="0">
                <a:solidFill>
                  <a:prstClr val="black"/>
                </a:solidFill>
                <a:latin typeface="Calibri" pitchFamily="34" charset="0"/>
              </a:rPr>
              <a:t>Klijent</a:t>
            </a:r>
            <a:r>
              <a:rPr lang="hr-BA" sz="2800" dirty="0">
                <a:solidFill>
                  <a:prstClr val="black"/>
                </a:solidFill>
                <a:latin typeface="Calibri" pitchFamily="34" charset="0"/>
              </a:rPr>
              <a:t> je oznaka za bilo koji računalni program koji služi za prihvat i prikaz podataka, odnosno komunikaciju s računalom koje ima ulogu servera. </a:t>
            </a:r>
            <a:endParaRPr lang="hr-BA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0" indent="-411480">
              <a:buClr>
                <a:prstClr val="black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hr-BA" sz="2800" dirty="0">
                <a:solidFill>
                  <a:prstClr val="black"/>
                </a:solidFill>
                <a:latin typeface="Calibri" pitchFamily="34" charset="0"/>
              </a:rPr>
              <a:t> </a:t>
            </a:r>
            <a:r>
              <a:rPr lang="hr-BA" sz="2800" b="1" dirty="0">
                <a:solidFill>
                  <a:prstClr val="black"/>
                </a:solidFill>
                <a:latin typeface="Calibri" pitchFamily="34" charset="0"/>
              </a:rPr>
              <a:t>Klijent</a:t>
            </a:r>
            <a:r>
              <a:rPr lang="hr-BA" sz="2800" dirty="0">
                <a:solidFill>
                  <a:prstClr val="black"/>
                </a:solidFill>
                <a:latin typeface="Calibri" pitchFamily="34" charset="0"/>
              </a:rPr>
              <a:t> je oznaka za bilo koji računalni program koji služi za prihvat i prikaz podataka, odnosno komunikaciju s računalom koje ima ulogu servera. Jednostavnije rečeno, klijent označava računalni program (ponekad i računalo) koje se koristi uslugama servera.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305667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</TotalTime>
  <Words>192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Internet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Društvene mreže</vt:lpstr>
      <vt:lpstr>Struktura interneta</vt:lpstr>
      <vt:lpstr>PowerPoint Presentation</vt:lpstr>
      <vt:lpstr>PowerPoint Presentation</vt:lpstr>
      <vt:lpstr>PowerPoint Presentation</vt:lpstr>
      <vt:lpstr>Kraj!!!!!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Korisnik</dc:creator>
  <cp:lastModifiedBy>Korisnik</cp:lastModifiedBy>
  <cp:revision>5</cp:revision>
  <dcterms:created xsi:type="dcterms:W3CDTF">2020-05-11T18:14:36Z</dcterms:created>
  <dcterms:modified xsi:type="dcterms:W3CDTF">2020-05-11T18:57:48Z</dcterms:modified>
</cp:coreProperties>
</file>