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1B08A4D-C344-4993-88AB-1AACDF1DDBC6}" type="datetimeFigureOut">
              <a:rPr lang="sr-Latn-CS" smtClean="0"/>
              <a:pPr/>
              <a:t>13.5.2020.</a:t>
            </a:fld>
            <a:endParaRPr lang="en-US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9267F6-457E-4592-BFC4-DFC5854C10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Internetski bonton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Marija </a:t>
            </a:r>
            <a:r>
              <a:rPr lang="hr-HR" dirty="0" err="1" smtClean="0"/>
              <a:t>Pinjuh</a:t>
            </a:r>
            <a:r>
              <a:rPr lang="hr-HR" dirty="0" smtClean="0"/>
              <a:t> </a:t>
            </a:r>
            <a:r>
              <a:rPr lang="hr-HR" dirty="0" err="1" smtClean="0"/>
              <a:t>IX.a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ravokutnik 3"/>
          <p:cNvSpPr/>
          <p:nvPr/>
        </p:nvSpPr>
        <p:spPr>
          <a:xfrm>
            <a:off x="2031144" y="1643050"/>
            <a:ext cx="411249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KRAJ</a:t>
            </a:r>
          </a:p>
          <a:p>
            <a:pPr algn="ctr"/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hr-HR" sz="54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hr-HR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Kako postupati s porukama nepoznatih pošiljatelja?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 Ako ne znate pošiljatelja ili primite poruku s adrese s koje ne očekujete e-poštu, u pitanju je nešto sumnjivo.</a:t>
            </a:r>
          </a:p>
          <a:p>
            <a:r>
              <a:rPr lang="hr-HR" dirty="0" smtClean="0"/>
              <a:t>Sadrži li dugi niz brojeva i slova prije znaka @, možete se kladiti da je riječ o </a:t>
            </a:r>
            <a:r>
              <a:rPr lang="hr-HR" dirty="0" err="1" smtClean="0"/>
              <a:t>spamu</a:t>
            </a:r>
            <a:r>
              <a:rPr lang="hr-HR" dirty="0" smtClean="0"/>
              <a:t>. </a:t>
            </a:r>
          </a:p>
          <a:p>
            <a:r>
              <a:rPr lang="hr-HR" dirty="0" smtClean="0"/>
              <a:t>Ako ste već otvorili poruku (namjerno ili slučajno), nikako ne otvarajte privitke i nemojte </a:t>
            </a:r>
            <a:r>
              <a:rPr lang="hr-HR" dirty="0" err="1" smtClean="0"/>
              <a:t>klikati</a:t>
            </a:r>
            <a:r>
              <a:rPr lang="hr-HR" dirty="0" smtClean="0"/>
              <a:t> na linkove u tekstu. Velika je vjerojatnost da ćete tako zaraziti računalo virusom.</a:t>
            </a:r>
            <a:endParaRPr lang="vi-VN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Koje podatke ne bi trebalo objavljivati na društvenim mrežama?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fontAlgn="base"/>
            <a:r>
              <a:rPr lang="vi-VN" b="1" dirty="0" smtClean="0"/>
              <a:t>Provokativni komentari</a:t>
            </a:r>
            <a:endParaRPr lang="vi-VN" dirty="0" smtClean="0"/>
          </a:p>
          <a:p>
            <a:pPr fontAlgn="base"/>
            <a:r>
              <a:rPr lang="vi-VN" b="1" dirty="0" smtClean="0"/>
              <a:t>Intimni detalji o vezi</a:t>
            </a:r>
            <a:endParaRPr lang="vi-VN" dirty="0" smtClean="0"/>
          </a:p>
          <a:p>
            <a:pPr fontAlgn="base"/>
            <a:r>
              <a:rPr lang="vi-VN" b="1" dirty="0" smtClean="0"/>
              <a:t>Selfieji snimljeni na vjerskim obredima</a:t>
            </a:r>
            <a:endParaRPr lang="vi-VN" dirty="0" smtClean="0"/>
          </a:p>
          <a:p>
            <a:pPr fontAlgn="base"/>
            <a:r>
              <a:rPr lang="vi-VN" b="1" dirty="0" smtClean="0"/>
              <a:t>Žalbe na posao</a:t>
            </a:r>
            <a:endParaRPr lang="vi-VN" dirty="0" smtClean="0"/>
          </a:p>
          <a:p>
            <a:pPr fontAlgn="base"/>
            <a:r>
              <a:rPr lang="vi-VN" b="1" dirty="0" smtClean="0"/>
              <a:t>Fotografije poljubaca</a:t>
            </a:r>
            <a:endParaRPr lang="vi-VN" dirty="0" smtClean="0"/>
          </a:p>
          <a:p>
            <a:pPr fontAlgn="base"/>
            <a:r>
              <a:rPr lang="vi-VN" b="1" dirty="0" smtClean="0"/>
              <a:t>Osobni dokumenti</a:t>
            </a:r>
            <a:endParaRPr lang="vi-VN" dirty="0" smtClean="0"/>
          </a:p>
          <a:p>
            <a:pPr fontAlgn="base"/>
            <a:r>
              <a:rPr lang="vi-VN" b="1" dirty="0" smtClean="0"/>
              <a:t>Podaci o financijama</a:t>
            </a:r>
            <a:endParaRPr lang="vi-VN" dirty="0" smtClean="0"/>
          </a:p>
          <a:p>
            <a:pPr fontAlgn="base"/>
            <a:r>
              <a:rPr lang="vi-VN" b="1" dirty="0" smtClean="0"/>
              <a:t>Skupocjeni pokloni i predmeti</a:t>
            </a:r>
            <a:endParaRPr lang="vi-VN" dirty="0" smtClean="0"/>
          </a:p>
          <a:p>
            <a:pPr fontAlgn="base"/>
            <a:r>
              <a:rPr lang="vi-VN" b="1" dirty="0" smtClean="0"/>
              <a:t>Ilegalne radnje</a:t>
            </a:r>
            <a:endParaRPr lang="vi-VN" dirty="0" smtClean="0"/>
          </a:p>
          <a:p>
            <a:pPr fontAlgn="base"/>
            <a:r>
              <a:rPr lang="vi-VN" b="1" dirty="0" smtClean="0"/>
              <a:t>Planovi za odmor</a:t>
            </a:r>
            <a:endParaRPr lang="vi-VN" dirty="0" smtClean="0"/>
          </a:p>
          <a:p>
            <a:pPr fontAlgn="base"/>
            <a:r>
              <a:rPr lang="vi-VN" b="1" dirty="0" smtClean="0"/>
              <a:t>Lokacija na kojoj se nalazite</a:t>
            </a:r>
            <a:endParaRPr lang="vi-VN" dirty="0" smtClean="0"/>
          </a:p>
          <a:p>
            <a:pPr fontAlgn="base"/>
            <a:r>
              <a:rPr lang="vi-VN" b="1" dirty="0" smtClean="0"/>
              <a:t>Fotografije s tuluma i izlazaka</a:t>
            </a:r>
            <a:endParaRPr lang="vi-VN" dirty="0" smtClean="0"/>
          </a:p>
          <a:p>
            <a:pPr fontAlgn="base"/>
            <a:r>
              <a:rPr lang="vi-VN" b="1" dirty="0" smtClean="0"/>
              <a:t>Snimke ultrazvuk</a:t>
            </a:r>
            <a:r>
              <a:rPr lang="hr-HR" b="1" dirty="0" smtClean="0"/>
              <a:t>a</a:t>
            </a:r>
            <a:endParaRPr lang="vi-VN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3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Smijemo li se lažno predstavljati?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BEZ OBJAŠNJENJA!</a:t>
            </a:r>
          </a:p>
          <a:p>
            <a:pPr>
              <a:buNone/>
            </a:pPr>
            <a:r>
              <a:rPr lang="hr-HR" dirty="0" smtClean="0"/>
              <a:t>   NE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22313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pravilno koristiti </a:t>
            </a:r>
            <a:r>
              <a:rPr lang="hr-HR" dirty="0" err="1" smtClean="0"/>
              <a:t>emotikone</a:t>
            </a:r>
            <a:r>
              <a:rPr lang="hr-HR" dirty="0" smtClean="0"/>
              <a:t> (</a:t>
            </a:r>
            <a:r>
              <a:rPr lang="hr-HR" dirty="0" err="1" smtClean="0"/>
              <a:t>smajliće</a:t>
            </a:r>
            <a:r>
              <a:rPr lang="hr-HR" dirty="0" smtClean="0"/>
              <a:t>)?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se tiče </a:t>
            </a:r>
            <a:r>
              <a:rPr lang="hr-HR" dirty="0" err="1" smtClean="0"/>
              <a:t>emotikona</a:t>
            </a:r>
            <a:r>
              <a:rPr lang="hr-HR" dirty="0" smtClean="0"/>
              <a:t>, nema određenih pravila</a:t>
            </a:r>
          </a:p>
          <a:p>
            <a:r>
              <a:rPr lang="hr-HR" dirty="0" smtClean="0"/>
              <a:t>Postoje različita razumijevanja pojedinih </a:t>
            </a:r>
            <a:r>
              <a:rPr lang="hr-HR" dirty="0" err="1" smtClean="0"/>
              <a:t>smajlića</a:t>
            </a:r>
            <a:r>
              <a:rPr lang="hr-HR" dirty="0" smtClean="0"/>
              <a:t>(sklopljene ruke , patlidžan)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Smijemo li objaviti tuđu fotografiju?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Radilo se o statusu na društvenoj mreži ili članku na službenom </a:t>
            </a:r>
            <a:r>
              <a:rPr lang="hr-HR" dirty="0" err="1" smtClean="0"/>
              <a:t>blogu</a:t>
            </a:r>
            <a:r>
              <a:rPr lang="hr-HR" dirty="0" smtClean="0"/>
              <a:t>, sigurno ste nekada iskoristili sadržaj čija prava za korištenje niste posjedovali. Uostalom, to “svi rade” pa mnogi niti ne razumiju zašto bi ovdje mogao postojati neki problem.</a:t>
            </a:r>
          </a:p>
          <a:p>
            <a:r>
              <a:rPr lang="hr-HR" dirty="0" smtClean="0"/>
              <a:t>Postoje razna prava fotografija, ali nijedna izričito ne navodi da ne smijemo objaviti tuđu fotografiju osim ako smo je podijelili bez navođenja izvora</a:t>
            </a:r>
          </a:p>
          <a:p>
            <a:r>
              <a:rPr lang="hr-HR" dirty="0" smtClean="0"/>
              <a:t>Nemojte to raditi prijateljima ako ne žele!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Treba li prosljeđivati „lance sreće“?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Takve poruke nazivaju se HOAXI</a:t>
            </a:r>
          </a:p>
          <a:p>
            <a:r>
              <a:rPr lang="vi-VN" dirty="0" smtClean="0"/>
              <a:t>Velika se šteta ne može izazvati širenjem hoaxa. Ipak, hoaxi često zavaravaju korisnike, narušavaju ugled određenih organizacija ili osoba, a pri tome bespotrebno opterećuju mrežu, povećavaju troškove korištenja Interneta te zatrpavaju Inbox osoba koje dobivaju hoaxe.</a:t>
            </a:r>
            <a:endParaRPr lang="hr-H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Što znače velika slova u internetskoj komunikaciji?                              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dopisivanje ne upotrebljavajte velika slova jer će ona izgledati kao da galamite ili vičete. Ovo je ujedno i prilika da usavršite pravilno pisanje velikih i malih slova.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Kako postupati s porukama uvredljivog sadržaja? 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Takve poruke je najbolje ignorirati, osim u slučaju da se ne zna pošiljatelj.</a:t>
            </a:r>
          </a:p>
          <a:p>
            <a:r>
              <a:rPr lang="hr-HR" dirty="0" smtClean="0"/>
              <a:t>Tada treba uz nečiju pomoć otkriti tko je ta osoba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5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233</TotalTime>
  <Words>343</Words>
  <Application>Microsoft Office PowerPoint</Application>
  <PresentationFormat>Prikaz na zaslonu (4:3)</PresentationFormat>
  <Paragraphs>41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Bogatstvo</vt:lpstr>
      <vt:lpstr>Internetski bonton</vt:lpstr>
      <vt:lpstr> Kako postupati s porukama nepoznatih pošiljatelja?</vt:lpstr>
      <vt:lpstr>Koje podatke ne bi trebalo objavljivati na društvenim mrežama? </vt:lpstr>
      <vt:lpstr>Smijemo li se lažno predstavljati? </vt:lpstr>
      <vt:lpstr>Kako pravilno koristiti emotikone (smajliće)? </vt:lpstr>
      <vt:lpstr>Smijemo li objaviti tuđu fotografiju? </vt:lpstr>
      <vt:lpstr>Treba li prosljeđivati „lance sreće“? </vt:lpstr>
      <vt:lpstr>Što znače velika slova u internetskoj komunikaciji?                               </vt:lpstr>
      <vt:lpstr>Kako postupati s porukama uvredljivog sadržaja? 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Internetski bonton</dc:title>
  <dc:creator>korisnik</dc:creator>
  <cp:lastModifiedBy>ss</cp:lastModifiedBy>
  <cp:revision>10</cp:revision>
  <dcterms:created xsi:type="dcterms:W3CDTF">2020-05-12T20:59:57Z</dcterms:created>
  <dcterms:modified xsi:type="dcterms:W3CDTF">2020-05-13T20:04:59Z</dcterms:modified>
</cp:coreProperties>
</file>