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1AE932-8573-442E-BD87-6C78A47ABD3E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65A93-5738-465F-80E2-8149891B957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65A93-5738-465F-80E2-8149891B957D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745CD85-2E59-4DA4-A35F-4F6B5A333718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CB2297D-F688-43B5-9439-D2989CF99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5CD85-2E59-4DA4-A35F-4F6B5A333718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297D-F688-43B5-9439-D2989CF99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5CD85-2E59-4DA4-A35F-4F6B5A333718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297D-F688-43B5-9439-D2989CF99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745CD85-2E59-4DA4-A35F-4F6B5A333718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297D-F688-43B5-9439-D2989CF99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745CD85-2E59-4DA4-A35F-4F6B5A333718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CB2297D-F688-43B5-9439-D2989CF99732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745CD85-2E59-4DA4-A35F-4F6B5A333718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CB2297D-F688-43B5-9439-D2989CF99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745CD85-2E59-4DA4-A35F-4F6B5A333718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CB2297D-F688-43B5-9439-D2989CF9973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5CD85-2E59-4DA4-A35F-4F6B5A333718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297D-F688-43B5-9439-D2989CF99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745CD85-2E59-4DA4-A35F-4F6B5A333718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CB2297D-F688-43B5-9439-D2989CF99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745CD85-2E59-4DA4-A35F-4F6B5A333718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CB2297D-F688-43B5-9439-D2989CF9973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745CD85-2E59-4DA4-A35F-4F6B5A333718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CB2297D-F688-43B5-9439-D2989CF9973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745CD85-2E59-4DA4-A35F-4F6B5A333718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CB2297D-F688-43B5-9439-D2989CF9973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latin typeface="Algerian" pitchFamily="82" charset="0"/>
              </a:rPr>
              <a:t>Internetski</a:t>
            </a:r>
            <a:r>
              <a:rPr lang="en-US" dirty="0">
                <a:latin typeface="Algerian" pitchFamily="82" charset="0"/>
              </a:rPr>
              <a:t> </a:t>
            </a:r>
            <a:r>
              <a:rPr lang="en-US" dirty="0" err="1">
                <a:latin typeface="Algerian" pitchFamily="82" charset="0"/>
              </a:rPr>
              <a:t>bonton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28" y="4357694"/>
            <a:ext cx="6400800" cy="1752600"/>
          </a:xfrm>
        </p:spPr>
        <p:txBody>
          <a:bodyPr/>
          <a:lstStyle/>
          <a:p>
            <a:r>
              <a:rPr lang="hr-HR" dirty="0" smtClean="0"/>
              <a:t>                                  Ana Radišić 9.b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nternet-bont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2357430"/>
            <a:ext cx="5281225" cy="4000528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PORUKE NEPOZNATIH LJU</a:t>
            </a:r>
            <a:r>
              <a:rPr lang="en-US" dirty="0" smtClean="0"/>
              <a:t>D</a:t>
            </a:r>
            <a:r>
              <a:rPr lang="hr-HR" dirty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Internet je dotupan ljudima širom </a:t>
            </a:r>
            <a:r>
              <a:rPr lang="en-US" dirty="0"/>
              <a:t>s</a:t>
            </a:r>
            <a:r>
              <a:rPr lang="hr-HR" dirty="0" smtClean="0"/>
              <a:t>vijeta te tako lako možemo doći do toga da nam nepoznate o</a:t>
            </a:r>
            <a:r>
              <a:rPr lang="en-US" dirty="0" smtClean="0"/>
              <a:t>s</a:t>
            </a:r>
            <a:r>
              <a:rPr lang="hr-HR" dirty="0" smtClean="0"/>
              <a:t>obe šalju poruke,ali u takvim </a:t>
            </a:r>
            <a:r>
              <a:rPr lang="en-US" dirty="0" smtClean="0"/>
              <a:t>s</a:t>
            </a:r>
            <a:r>
              <a:rPr lang="hr-HR" dirty="0" smtClean="0"/>
              <a:t>itua</a:t>
            </a:r>
            <a:r>
              <a:rPr lang="hr-HR" dirty="0" smtClean="0"/>
              <a:t>cijama trebamo znati i</a:t>
            </a:r>
            <a:r>
              <a:rPr lang="en-US" dirty="0" smtClean="0"/>
              <a:t>s</a:t>
            </a:r>
            <a:r>
              <a:rPr lang="hr-HR" dirty="0" smtClean="0"/>
              <a:t>pravno reagirati.</a:t>
            </a:r>
          </a:p>
          <a:p>
            <a:r>
              <a:rPr lang="hr-HR" dirty="0" smtClean="0"/>
              <a:t>Prvo i o</a:t>
            </a:r>
            <a:r>
              <a:rPr lang="en-US" dirty="0" smtClean="0"/>
              <a:t>s</a:t>
            </a:r>
            <a:r>
              <a:rPr lang="hr-HR" dirty="0" smtClean="0"/>
              <a:t>novno pravilo je </a:t>
            </a:r>
            <a:r>
              <a:rPr lang="hr-HR" b="1" dirty="0" smtClean="0"/>
              <a:t>da ne odgovaramo na te poruke.</a:t>
            </a:r>
          </a:p>
          <a:p>
            <a:r>
              <a:rPr lang="hr-HR" dirty="0" smtClean="0"/>
              <a:t>Ako </a:t>
            </a:r>
            <a:r>
              <a:rPr lang="en-US" dirty="0" smtClean="0"/>
              <a:t>s</a:t>
            </a:r>
            <a:r>
              <a:rPr lang="hr-HR" dirty="0" smtClean="0"/>
              <a:t>e nađemo u takvoj </a:t>
            </a:r>
            <a:r>
              <a:rPr lang="en-US" dirty="0" smtClean="0"/>
              <a:t>s</a:t>
            </a:r>
            <a:r>
              <a:rPr lang="hr-HR" dirty="0" smtClean="0"/>
              <a:t>ituaciji moramo:</a:t>
            </a:r>
            <a:br>
              <a:rPr lang="hr-HR" dirty="0" smtClean="0"/>
            </a:br>
            <a:r>
              <a:rPr lang="hr-HR" dirty="0" smtClean="0"/>
              <a:t>1.Pokazati roditeljma</a:t>
            </a:r>
          </a:p>
          <a:p>
            <a:pPr>
              <a:buNone/>
            </a:pPr>
            <a:r>
              <a:rPr lang="hr-HR" dirty="0" smtClean="0"/>
              <a:t>    2.Blokirati tu o</a:t>
            </a:r>
            <a:r>
              <a:rPr lang="en-US" dirty="0" smtClean="0"/>
              <a:t>s</a:t>
            </a:r>
            <a:r>
              <a:rPr lang="hr-HR" dirty="0" smtClean="0"/>
              <a:t>obu</a:t>
            </a:r>
          </a:p>
          <a:p>
            <a:pPr>
              <a:buNone/>
            </a:pPr>
            <a:r>
              <a:rPr lang="hr-HR" dirty="0" smtClean="0"/>
              <a:t>    3.Prijaviti o</a:t>
            </a:r>
            <a:r>
              <a:rPr lang="en-US" dirty="0" smtClean="0"/>
              <a:t>s</a:t>
            </a:r>
            <a:r>
              <a:rPr lang="hr-HR" dirty="0" smtClean="0"/>
              <a:t>obu policiji ukoliko </a:t>
            </a:r>
            <a:r>
              <a:rPr lang="en-US" dirty="0" smtClean="0"/>
              <a:t>s</a:t>
            </a:r>
            <a:r>
              <a:rPr lang="hr-HR" dirty="0" smtClean="0"/>
              <a:t>u poruke neprimjerenog </a:t>
            </a:r>
            <a:r>
              <a:rPr lang="en-US" dirty="0" smtClean="0"/>
              <a:t>s</a:t>
            </a:r>
            <a:r>
              <a:rPr lang="hr-HR" dirty="0" smtClean="0"/>
              <a:t>adržaja.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OBJAVE NA DRUŠTVENIM MREŽAMA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 smtClean="0"/>
              <a:t>Ponavljam,Internet je  </a:t>
            </a:r>
            <a:r>
              <a:rPr lang="hr-HR" dirty="0" smtClean="0"/>
              <a:t>do</a:t>
            </a:r>
            <a:r>
              <a:rPr lang="en-US" dirty="0" smtClean="0"/>
              <a:t>s</a:t>
            </a:r>
            <a:r>
              <a:rPr lang="hr-HR" dirty="0" smtClean="0"/>
              <a:t>tupan </a:t>
            </a:r>
            <a:r>
              <a:rPr lang="en-US" dirty="0" smtClean="0"/>
              <a:t>s</a:t>
            </a:r>
            <a:r>
              <a:rPr lang="hr-HR" dirty="0" smtClean="0"/>
              <a:t>vima i naše objave vidi velika većina ljudi.</a:t>
            </a:r>
          </a:p>
          <a:p>
            <a:r>
              <a:rPr lang="hr-HR" dirty="0" smtClean="0"/>
              <a:t>Zato trebamo paziti na </a:t>
            </a:r>
            <a:r>
              <a:rPr lang="en-US" dirty="0" smtClean="0"/>
              <a:t>s</a:t>
            </a:r>
            <a:r>
              <a:rPr lang="hr-HR" dirty="0" smtClean="0"/>
              <a:t>adržaj koji objavljujemo. </a:t>
            </a:r>
            <a:r>
              <a:rPr lang="hr-HR" dirty="0" smtClean="0"/>
              <a:t>Ne bi trebali objavljivati </a:t>
            </a:r>
            <a:r>
              <a:rPr lang="en-US" dirty="0" smtClean="0"/>
              <a:t>s</a:t>
            </a:r>
            <a:r>
              <a:rPr lang="hr-HR" dirty="0" smtClean="0"/>
              <a:t>voju a</a:t>
            </a:r>
            <a:r>
              <a:rPr lang="en-US" dirty="0" smtClean="0"/>
              <a:t>d</a:t>
            </a:r>
            <a:r>
              <a:rPr lang="hr-HR" dirty="0" smtClean="0"/>
              <a:t>re</a:t>
            </a:r>
            <a:r>
              <a:rPr lang="en-US" dirty="0" smtClean="0"/>
              <a:t>s</a:t>
            </a:r>
            <a:r>
              <a:rPr lang="hr-HR" dirty="0" smtClean="0"/>
              <a:t>u,broj telefona,</a:t>
            </a:r>
            <a:r>
              <a:rPr lang="en-US" dirty="0" smtClean="0"/>
              <a:t> s</a:t>
            </a:r>
            <a:r>
              <a:rPr lang="hr-HR" dirty="0" smtClean="0"/>
              <a:t>like </a:t>
            </a:r>
            <a:r>
              <a:rPr lang="en-US" dirty="0" smtClean="0"/>
              <a:t>s</a:t>
            </a:r>
            <a:r>
              <a:rPr lang="hr-HR" dirty="0" smtClean="0"/>
              <a:t>voje kuće,boravka,</a:t>
            </a:r>
            <a:r>
              <a:rPr lang="en-US" dirty="0" smtClean="0"/>
              <a:t> s</a:t>
            </a:r>
            <a:r>
              <a:rPr lang="hr-HR" dirty="0" smtClean="0"/>
              <a:t>obe itd.</a:t>
            </a:r>
            <a:r>
              <a:rPr lang="en-US" dirty="0"/>
              <a:t> </a:t>
            </a:r>
            <a:r>
              <a:rPr lang="en-US" dirty="0" err="1"/>
              <a:t>Nigdje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internetu</a:t>
            </a:r>
            <a:r>
              <a:rPr lang="en-US" dirty="0"/>
              <a:t> ne </a:t>
            </a:r>
            <a:r>
              <a:rPr lang="en-US" dirty="0" err="1"/>
              <a:t>objavljujte</a:t>
            </a:r>
            <a:r>
              <a:rPr lang="en-US" dirty="0"/>
              <a:t> </a:t>
            </a:r>
            <a:r>
              <a:rPr lang="en-US" dirty="0" err="1"/>
              <a:t>osobne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o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prijateljima</a:t>
            </a:r>
            <a:r>
              <a:rPr lang="en-US" dirty="0"/>
              <a:t>,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vaše</a:t>
            </a:r>
            <a:r>
              <a:rPr lang="en-US" dirty="0"/>
              <a:t> </a:t>
            </a:r>
            <a:r>
              <a:rPr lang="en-US" dirty="0" err="1"/>
              <a:t>elektronske</a:t>
            </a:r>
            <a:r>
              <a:rPr lang="en-US" dirty="0"/>
              <a:t> </a:t>
            </a:r>
            <a:r>
              <a:rPr lang="en-US" dirty="0" err="1"/>
              <a:t>komunikacije</a:t>
            </a:r>
            <a:r>
              <a:rPr lang="en-US" dirty="0"/>
              <a:t> ili </a:t>
            </a:r>
            <a:r>
              <a:rPr lang="en-US" dirty="0" err="1"/>
              <a:t>fotografije</a:t>
            </a:r>
            <a:r>
              <a:rPr lang="en-US" dirty="0"/>
              <a:t>, a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to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niste</a:t>
            </a:r>
            <a:r>
              <a:rPr lang="en-US" dirty="0"/>
              <a:t> </a:t>
            </a:r>
            <a:r>
              <a:rPr lang="en-US" dirty="0" err="1"/>
              <a:t>dobili</a:t>
            </a:r>
            <a:r>
              <a:rPr lang="en-US" dirty="0"/>
              <a:t>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suglasnost</a:t>
            </a:r>
            <a:r>
              <a:rPr lang="en-US" dirty="0"/>
              <a:t>.</a:t>
            </a:r>
            <a:endParaRPr lang="hr-HR" dirty="0" smtClean="0"/>
          </a:p>
          <a:p>
            <a:r>
              <a:rPr lang="hr-HR" dirty="0" smtClean="0"/>
              <a:t>Upamtite je</a:t>
            </a:r>
            <a:r>
              <a:rPr lang="hr-HR" dirty="0" smtClean="0"/>
              <a:t>dno: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oblikujete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profil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stavljate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fotografiju</a:t>
            </a:r>
            <a:r>
              <a:rPr lang="en-US" dirty="0"/>
              <a:t>, </a:t>
            </a:r>
            <a:r>
              <a:rPr lang="en-US" dirty="0" err="1"/>
              <a:t>upitajte</a:t>
            </a:r>
            <a:r>
              <a:rPr lang="en-US" dirty="0"/>
              <a:t> se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osjećali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sliku</a:t>
            </a:r>
            <a:r>
              <a:rPr lang="en-US" dirty="0"/>
              <a:t> </a:t>
            </a:r>
            <a:r>
              <a:rPr lang="en-US" dirty="0" err="1"/>
              <a:t>vidite</a:t>
            </a:r>
            <a:r>
              <a:rPr lang="en-US" dirty="0"/>
              <a:t> u </a:t>
            </a:r>
            <a:r>
              <a:rPr lang="en-US" dirty="0" err="1"/>
              <a:t>dnevnim</a:t>
            </a:r>
            <a:r>
              <a:rPr lang="en-US" dirty="0"/>
              <a:t> </a:t>
            </a:r>
            <a:r>
              <a:rPr lang="en-US" dirty="0" err="1"/>
              <a:t>novinama</a:t>
            </a:r>
            <a:r>
              <a:rPr lang="en-US" dirty="0"/>
              <a:t>.</a:t>
            </a:r>
            <a:endParaRPr lang="hr-HR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LAŽNO PRE</a:t>
            </a:r>
            <a:r>
              <a:rPr lang="hr-HR" dirty="0" smtClean="0"/>
              <a:t>D</a:t>
            </a:r>
            <a:r>
              <a:rPr lang="en-US" dirty="0"/>
              <a:t>S</a:t>
            </a:r>
            <a:r>
              <a:rPr lang="hr-HR" dirty="0" smtClean="0"/>
              <a:t>TAVLJANJE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Predstavljanje tuđim imenom strogo je </a:t>
            </a:r>
            <a:r>
              <a:rPr lang="pl-PL" dirty="0" smtClean="0"/>
              <a:t>zabranjeno.</a:t>
            </a:r>
          </a:p>
          <a:p>
            <a:r>
              <a:rPr lang="en-US" dirty="0"/>
              <a:t>Ne </a:t>
            </a:r>
            <a:r>
              <a:rPr lang="en-US" dirty="0" err="1"/>
              <a:t>činite</a:t>
            </a:r>
            <a:r>
              <a:rPr lang="en-US" dirty="0"/>
              <a:t> </a:t>
            </a:r>
            <a:r>
              <a:rPr lang="en-US" dirty="0" err="1"/>
              <a:t>drugima</a:t>
            </a:r>
            <a:r>
              <a:rPr lang="en-US" dirty="0"/>
              <a:t> </a:t>
            </a:r>
            <a:r>
              <a:rPr lang="en-US" dirty="0" err="1"/>
              <a:t>ono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ne </a:t>
            </a:r>
            <a:r>
              <a:rPr lang="en-US" dirty="0" err="1"/>
              <a:t>želite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vama</a:t>
            </a:r>
            <a:r>
              <a:rPr lang="en-US" dirty="0" smtClean="0"/>
              <a:t>.</a:t>
            </a:r>
            <a:endParaRPr lang="hr-HR" dirty="0" smtClean="0"/>
          </a:p>
          <a:p>
            <a:r>
              <a:rPr lang="hr-HR" dirty="0" smtClean="0"/>
              <a:t>Iako je zabranjeno, važno je </a:t>
            </a:r>
            <a:r>
              <a:rPr lang="en-US" dirty="0" smtClean="0"/>
              <a:t>d</a:t>
            </a:r>
            <a:r>
              <a:rPr lang="hr-HR" dirty="0" smtClean="0"/>
              <a:t>a upamtite </a:t>
            </a:r>
            <a:r>
              <a:rPr lang="en-US" dirty="0" smtClean="0"/>
              <a:t>d</a:t>
            </a:r>
            <a:r>
              <a:rPr lang="hr-HR" dirty="0" smtClean="0"/>
              <a:t>a </a:t>
            </a:r>
            <a:r>
              <a:rPr lang="pl-PL" dirty="0" smtClean="0"/>
              <a:t>s</a:t>
            </a:r>
            <a:r>
              <a:rPr lang="hr-HR" dirty="0" smtClean="0"/>
              <a:t>e lju</a:t>
            </a:r>
            <a:r>
              <a:rPr lang="en-US" dirty="0" smtClean="0"/>
              <a:t>d</a:t>
            </a:r>
            <a:r>
              <a:rPr lang="hr-HR" dirty="0" smtClean="0"/>
              <a:t>i ipak lažno pre</a:t>
            </a:r>
            <a:r>
              <a:rPr lang="en-US" dirty="0" smtClean="0"/>
              <a:t>d</a:t>
            </a:r>
            <a:r>
              <a:rPr lang="pl-PL" dirty="0" smtClean="0"/>
              <a:t>s</a:t>
            </a:r>
            <a:r>
              <a:rPr lang="hr-HR" dirty="0" smtClean="0"/>
              <a:t>tavljaju te </a:t>
            </a:r>
            <a:r>
              <a:rPr lang="en-US" dirty="0" smtClean="0"/>
              <a:t>d</a:t>
            </a:r>
            <a:r>
              <a:rPr lang="hr-HR" dirty="0" smtClean="0"/>
              <a:t>a je potrebno </a:t>
            </a:r>
            <a:r>
              <a:rPr lang="en-US" dirty="0" smtClean="0"/>
              <a:t>d</a:t>
            </a:r>
            <a:r>
              <a:rPr lang="hr-HR" dirty="0" smtClean="0"/>
              <a:t>obro razmi</a:t>
            </a:r>
            <a:r>
              <a:rPr lang="pl-PL" dirty="0" smtClean="0"/>
              <a:t>s</a:t>
            </a:r>
            <a:r>
              <a:rPr lang="hr-HR" dirty="0" smtClean="0"/>
              <a:t>liti prije nekome o</a:t>
            </a:r>
            <a:r>
              <a:rPr lang="en-US" dirty="0" smtClean="0"/>
              <a:t>d</a:t>
            </a:r>
            <a:r>
              <a:rPr lang="hr-HR" dirty="0" smtClean="0"/>
              <a:t>govorimo na poruku.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OBJAVLJIVANJE TUĐIH FOTOGRAFIJA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Kao što am već prije rekla : </a:t>
            </a:r>
            <a:r>
              <a:rPr lang="en-US" dirty="0" err="1"/>
              <a:t>Nigdje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internetu</a:t>
            </a:r>
            <a:r>
              <a:rPr lang="en-US" dirty="0"/>
              <a:t> ne </a:t>
            </a:r>
            <a:r>
              <a:rPr lang="en-US" dirty="0" err="1"/>
              <a:t>objavljujte</a:t>
            </a:r>
            <a:r>
              <a:rPr lang="en-US" dirty="0"/>
              <a:t> </a:t>
            </a:r>
            <a:r>
              <a:rPr lang="en-US" dirty="0" err="1"/>
              <a:t>osobne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o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prijateljima</a:t>
            </a:r>
            <a:r>
              <a:rPr lang="en-US" dirty="0"/>
              <a:t>,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vaše</a:t>
            </a:r>
            <a:r>
              <a:rPr lang="en-US" dirty="0"/>
              <a:t> </a:t>
            </a:r>
            <a:r>
              <a:rPr lang="en-US" dirty="0" err="1"/>
              <a:t>elektronske</a:t>
            </a:r>
            <a:r>
              <a:rPr lang="en-US" dirty="0"/>
              <a:t> </a:t>
            </a:r>
            <a:r>
              <a:rPr lang="en-US" dirty="0" err="1"/>
              <a:t>komunikacije</a:t>
            </a:r>
            <a:r>
              <a:rPr lang="en-US" dirty="0"/>
              <a:t> ili </a:t>
            </a:r>
            <a:r>
              <a:rPr lang="en-US" dirty="0" err="1"/>
              <a:t>fotografije</a:t>
            </a:r>
            <a:r>
              <a:rPr lang="en-US" dirty="0"/>
              <a:t>, a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to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niste</a:t>
            </a:r>
            <a:r>
              <a:rPr lang="en-US" dirty="0"/>
              <a:t> </a:t>
            </a:r>
            <a:r>
              <a:rPr lang="en-US" dirty="0" err="1"/>
              <a:t>dobili</a:t>
            </a:r>
            <a:r>
              <a:rPr lang="en-US" dirty="0"/>
              <a:t>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suglasnost</a:t>
            </a:r>
            <a:r>
              <a:rPr lang="en-US" dirty="0" smtClean="0"/>
              <a:t>.</a:t>
            </a:r>
            <a:endParaRPr lang="hr-HR" dirty="0" smtClean="0"/>
          </a:p>
          <a:p>
            <a:r>
              <a:rPr lang="hr-HR" dirty="0" smtClean="0"/>
              <a:t>Ne </a:t>
            </a:r>
            <a:r>
              <a:rPr lang="en-US" dirty="0" smtClean="0"/>
              <a:t>s</a:t>
            </a:r>
            <a:r>
              <a:rPr lang="hr-HR" dirty="0" smtClean="0"/>
              <a:t>mijete objaviti ničiju fotografiju prije negoli </a:t>
            </a:r>
            <a:r>
              <a:rPr lang="en-US" dirty="0" smtClean="0"/>
              <a:t>d</a:t>
            </a:r>
            <a:r>
              <a:rPr lang="hr-HR" dirty="0" smtClean="0"/>
              <a:t>obijete o</a:t>
            </a:r>
            <a:r>
              <a:rPr lang="en-US" dirty="0" smtClean="0"/>
              <a:t>d</a:t>
            </a:r>
            <a:r>
              <a:rPr lang="hr-HR" dirty="0" smtClean="0"/>
              <a:t>obrenje jer va</a:t>
            </a:r>
            <a:r>
              <a:rPr lang="en-US" dirty="0" smtClean="0"/>
              <a:t>s</a:t>
            </a:r>
            <a:r>
              <a:rPr lang="hr-HR" dirty="0" smtClean="0"/>
              <a:t> u protivnom mogu tužiti.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Treba li prosljeđivati „lance sreće“?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Ne </a:t>
            </a:r>
            <a:r>
              <a:rPr lang="en-US" dirty="0" err="1"/>
              <a:t>šaljite</a:t>
            </a:r>
            <a:r>
              <a:rPr lang="en-US" dirty="0"/>
              <a:t> </a:t>
            </a:r>
            <a:r>
              <a:rPr lang="en-US" dirty="0" err="1"/>
              <a:t>poruke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niste</a:t>
            </a:r>
            <a:r>
              <a:rPr lang="en-US" dirty="0"/>
              <a:t> </a:t>
            </a:r>
            <a:r>
              <a:rPr lang="en-US" dirty="0" err="1"/>
              <a:t>sigurni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ljudi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</a:t>
            </a:r>
            <a:r>
              <a:rPr lang="en-US" dirty="0" err="1"/>
              <a:t>primiti</a:t>
            </a:r>
            <a:r>
              <a:rPr lang="en-US" dirty="0"/>
              <a:t>, </a:t>
            </a:r>
            <a:r>
              <a:rPr lang="en-US" dirty="0" err="1"/>
              <a:t>primjerice</a:t>
            </a:r>
            <a:r>
              <a:rPr lang="en-US" dirty="0"/>
              <a:t>, </a:t>
            </a:r>
            <a:r>
              <a:rPr lang="en-US" dirty="0" err="1"/>
              <a:t>reklamne</a:t>
            </a:r>
            <a:r>
              <a:rPr lang="en-US" dirty="0"/>
              <a:t> </a:t>
            </a:r>
            <a:r>
              <a:rPr lang="en-US" dirty="0" err="1"/>
              <a:t>poruke</a:t>
            </a:r>
            <a:r>
              <a:rPr lang="en-US" dirty="0"/>
              <a:t>, </a:t>
            </a:r>
            <a:r>
              <a:rPr lang="en-US" dirty="0" err="1"/>
              <a:t>lančana</a:t>
            </a:r>
            <a:r>
              <a:rPr lang="en-US" dirty="0"/>
              <a:t> </a:t>
            </a:r>
            <a:r>
              <a:rPr lang="en-US" dirty="0" err="1" smtClean="0"/>
              <a:t>pisma</a:t>
            </a:r>
            <a:r>
              <a:rPr lang="en-US" dirty="0" smtClean="0"/>
              <a:t>,</a:t>
            </a:r>
            <a:r>
              <a:rPr lang="hr-HR" dirty="0" smtClean="0"/>
              <a:t>lan</a:t>
            </a:r>
            <a:r>
              <a:rPr lang="en-US" dirty="0" smtClean="0"/>
              <a:t>c</a:t>
            </a:r>
            <a:r>
              <a:rPr lang="hr-HR" dirty="0" smtClean="0"/>
              <a:t>e </a:t>
            </a:r>
            <a:r>
              <a:rPr lang="en-US" dirty="0" smtClean="0"/>
              <a:t>s</a:t>
            </a:r>
            <a:r>
              <a:rPr lang="hr-HR" dirty="0" smtClean="0"/>
              <a:t>reće,</a:t>
            </a:r>
            <a:r>
              <a:rPr lang="en-US" dirty="0" smtClean="0"/>
              <a:t> </a:t>
            </a:r>
            <a:r>
              <a:rPr lang="en-US" dirty="0" err="1"/>
              <a:t>teške</a:t>
            </a:r>
            <a:r>
              <a:rPr lang="en-US" dirty="0"/>
              <a:t> </a:t>
            </a:r>
            <a:r>
              <a:rPr lang="en-US" dirty="0" err="1"/>
              <a:t>datoteke</a:t>
            </a:r>
            <a:r>
              <a:rPr lang="en-US" dirty="0"/>
              <a:t> ili </a:t>
            </a:r>
            <a:r>
              <a:rPr lang="en-US" dirty="0" err="1"/>
              <a:t>neprimjerene</a:t>
            </a:r>
            <a:r>
              <a:rPr lang="en-US" dirty="0"/>
              <a:t> </a:t>
            </a:r>
            <a:r>
              <a:rPr lang="en-US" dirty="0" err="1"/>
              <a:t>sadržaje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VELIKA </a:t>
            </a:r>
            <a:r>
              <a:rPr lang="en-US" dirty="0" smtClean="0"/>
              <a:t>S</a:t>
            </a:r>
            <a:r>
              <a:rPr lang="hr-HR" dirty="0" smtClean="0"/>
              <a:t>LOVA U INTERNET KOMUNIKA</a:t>
            </a:r>
            <a:r>
              <a:rPr lang="en-US" dirty="0" smtClean="0"/>
              <a:t>C</a:t>
            </a:r>
            <a:r>
              <a:rPr lang="hr-HR" dirty="0" smtClean="0"/>
              <a:t>IJI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Iako malo be</a:t>
            </a:r>
            <a:r>
              <a:rPr lang="en-US" dirty="0" smtClean="0"/>
              <a:t>s</a:t>
            </a:r>
            <a:r>
              <a:rPr lang="hr-HR" dirty="0" smtClean="0"/>
              <a:t>mi</a:t>
            </a:r>
            <a:r>
              <a:rPr lang="en-US" dirty="0" smtClean="0"/>
              <a:t>s</a:t>
            </a:r>
            <a:r>
              <a:rPr lang="hr-HR" dirty="0" smtClean="0"/>
              <a:t>leno zvuči</a:t>
            </a:r>
            <a:r>
              <a:rPr lang="en-US" dirty="0" smtClean="0"/>
              <a:t> </a:t>
            </a:r>
            <a:r>
              <a:rPr lang="en-US" dirty="0" err="1" smtClean="0"/>
              <a:t>dopisivanj</a:t>
            </a:r>
            <a:r>
              <a:rPr lang="hr-HR" dirty="0" smtClean="0"/>
              <a:t>u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upotrebljavajte</a:t>
            </a:r>
            <a:r>
              <a:rPr lang="en-US" dirty="0"/>
              <a:t> </a:t>
            </a:r>
            <a:r>
              <a:rPr lang="en-US" dirty="0" err="1"/>
              <a:t>velika</a:t>
            </a:r>
            <a:r>
              <a:rPr lang="en-US" dirty="0"/>
              <a:t> </a:t>
            </a:r>
            <a:r>
              <a:rPr lang="en-US" dirty="0" err="1"/>
              <a:t>slova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izgledati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galamite</a:t>
            </a:r>
            <a:r>
              <a:rPr lang="en-US" dirty="0"/>
              <a:t> ili </a:t>
            </a:r>
            <a:r>
              <a:rPr lang="en-US" dirty="0" err="1"/>
              <a:t>vičete</a:t>
            </a:r>
            <a:r>
              <a:rPr lang="en-US" dirty="0"/>
              <a:t>. </a:t>
            </a:r>
            <a:r>
              <a:rPr lang="en-US" dirty="0" err="1"/>
              <a:t>Ovo</a:t>
            </a:r>
            <a:r>
              <a:rPr lang="en-US" dirty="0"/>
              <a:t> je </a:t>
            </a:r>
            <a:r>
              <a:rPr lang="en-US" dirty="0" err="1"/>
              <a:t>ujedno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prilika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usavršite</a:t>
            </a:r>
            <a:r>
              <a:rPr lang="en-US" dirty="0"/>
              <a:t> </a:t>
            </a:r>
            <a:r>
              <a:rPr lang="en-US" dirty="0" err="1"/>
              <a:t>pravilno</a:t>
            </a:r>
            <a:r>
              <a:rPr lang="en-US" dirty="0"/>
              <a:t> </a:t>
            </a:r>
            <a:r>
              <a:rPr lang="en-US" dirty="0" err="1"/>
              <a:t>pisanje</a:t>
            </a:r>
            <a:r>
              <a:rPr lang="en-US" dirty="0"/>
              <a:t> </a:t>
            </a:r>
            <a:r>
              <a:rPr lang="en-US" dirty="0" err="1"/>
              <a:t>velikih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malih</a:t>
            </a:r>
            <a:r>
              <a:rPr lang="en-US" dirty="0"/>
              <a:t> </a:t>
            </a:r>
            <a:r>
              <a:rPr lang="en-US" dirty="0" err="1"/>
              <a:t>slova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Kako postupati s porukama uvredljivog sadržaja?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Nemojte psovati, lagati, vrijeđati, prijetiti i biti nasilni prema drugima</a:t>
            </a:r>
            <a:r>
              <a:rPr lang="vi-VN" dirty="0" smtClean="0"/>
              <a:t>.</a:t>
            </a:r>
            <a:r>
              <a:rPr lang="en-US" dirty="0"/>
              <a:t> Ne </a:t>
            </a:r>
            <a:r>
              <a:rPr lang="en-US" dirty="0" err="1"/>
              <a:t>sudjelujte</a:t>
            </a:r>
            <a:r>
              <a:rPr lang="en-US" dirty="0"/>
              <a:t> u </a:t>
            </a:r>
            <a:r>
              <a:rPr lang="en-US" dirty="0" err="1"/>
              <a:t>tračevima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raspravama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nekoga</a:t>
            </a:r>
            <a:r>
              <a:rPr lang="en-US" dirty="0"/>
              <a:t> </a:t>
            </a:r>
            <a:r>
              <a:rPr lang="en-US" dirty="0" err="1"/>
              <a:t>ogovara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radije</a:t>
            </a:r>
            <a:r>
              <a:rPr lang="en-US" dirty="0"/>
              <a:t> </a:t>
            </a:r>
            <a:r>
              <a:rPr lang="en-US" dirty="0" err="1"/>
              <a:t>nastojte</a:t>
            </a:r>
            <a:r>
              <a:rPr lang="en-US" dirty="0"/>
              <a:t> </a:t>
            </a:r>
            <a:r>
              <a:rPr lang="en-US" dirty="0" err="1"/>
              <a:t>nekome</a:t>
            </a:r>
            <a:r>
              <a:rPr lang="en-US" dirty="0"/>
              <a:t> </a:t>
            </a:r>
            <a:r>
              <a:rPr lang="en-US" dirty="0" err="1"/>
              <a:t>uljepšati</a:t>
            </a:r>
            <a:r>
              <a:rPr lang="en-US" dirty="0"/>
              <a:t>  </a:t>
            </a:r>
            <a:r>
              <a:rPr lang="en-US" dirty="0" err="1"/>
              <a:t>dan</a:t>
            </a:r>
            <a:r>
              <a:rPr lang="en-US" dirty="0" smtClean="0"/>
              <a:t>.</a:t>
            </a:r>
            <a:r>
              <a:rPr lang="pl-PL" dirty="0"/>
              <a:t> </a:t>
            </a:r>
            <a:r>
              <a:rPr lang="pl-PL" dirty="0" smtClean="0"/>
              <a:t>Najbolja reakcija </a:t>
            </a:r>
            <a:r>
              <a:rPr lang="pl-PL" dirty="0"/>
              <a:t>na </a:t>
            </a:r>
            <a:r>
              <a:rPr lang="pl-PL" dirty="0" smtClean="0"/>
              <a:t>provokacije i uvre</a:t>
            </a:r>
            <a:r>
              <a:rPr lang="en-US" dirty="0" smtClean="0"/>
              <a:t>d</a:t>
            </a:r>
            <a:r>
              <a:rPr lang="hr-HR" dirty="0" smtClean="0"/>
              <a:t>e</a:t>
            </a:r>
            <a:r>
              <a:rPr lang="pl-PL" dirty="0" smtClean="0"/>
              <a:t> </a:t>
            </a:r>
            <a:r>
              <a:rPr lang="pl-PL" dirty="0"/>
              <a:t>jest – ne reagirati.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 Z KRAJ VAM ŽELIM REĆI :</a:t>
            </a:r>
          </a:p>
          <a:p>
            <a:r>
              <a:rPr lang="hr-HR" dirty="0"/>
              <a:t>a</a:t>
            </a:r>
            <a:r>
              <a:rPr lang="hr-HR" dirty="0" smtClean="0"/>
              <a:t>)</a:t>
            </a:r>
            <a:r>
              <a:rPr lang="en-US" dirty="0"/>
              <a:t> Ne </a:t>
            </a:r>
            <a:r>
              <a:rPr lang="en-US" dirty="0" err="1"/>
              <a:t>činite</a:t>
            </a:r>
            <a:r>
              <a:rPr lang="en-US" dirty="0"/>
              <a:t> </a:t>
            </a:r>
            <a:r>
              <a:rPr lang="en-US" dirty="0" err="1"/>
              <a:t>ništa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protuzakonito</a:t>
            </a:r>
            <a:r>
              <a:rPr lang="en-US" dirty="0"/>
              <a:t> ili </a:t>
            </a:r>
            <a:r>
              <a:rPr lang="en-US" dirty="0" err="1"/>
              <a:t>što</a:t>
            </a:r>
            <a:r>
              <a:rPr lang="en-US" dirty="0"/>
              <a:t> je u </a:t>
            </a:r>
            <a:r>
              <a:rPr lang="en-US" dirty="0" err="1"/>
              <a:t>suprotnosti</a:t>
            </a:r>
            <a:r>
              <a:rPr lang="en-US" dirty="0"/>
              <a:t> s </a:t>
            </a:r>
            <a:r>
              <a:rPr lang="en-US" dirty="0" err="1"/>
              <a:t>moralnim</a:t>
            </a:r>
            <a:r>
              <a:rPr lang="en-US" dirty="0"/>
              <a:t> </a:t>
            </a:r>
            <a:r>
              <a:rPr lang="en-US" dirty="0" err="1"/>
              <a:t>normama</a:t>
            </a:r>
            <a:r>
              <a:rPr lang="en-US" dirty="0" smtClean="0"/>
              <a:t>.</a:t>
            </a:r>
            <a:endParaRPr lang="hr-HR" dirty="0" smtClean="0"/>
          </a:p>
          <a:p>
            <a:r>
              <a:rPr lang="hr-HR" dirty="0" smtClean="0"/>
              <a:t>b)</a:t>
            </a:r>
            <a:r>
              <a:rPr lang="en-US" dirty="0"/>
              <a:t>  </a:t>
            </a:r>
            <a:r>
              <a:rPr lang="en-US" dirty="0" err="1"/>
              <a:t>Uvijek</a:t>
            </a:r>
            <a:r>
              <a:rPr lang="en-US" dirty="0"/>
              <a:t> se </a:t>
            </a:r>
            <a:r>
              <a:rPr lang="en-US" dirty="0" err="1"/>
              <a:t>pitajte</a:t>
            </a:r>
            <a:r>
              <a:rPr lang="en-US" dirty="0"/>
              <a:t> tri </a:t>
            </a:r>
            <a:r>
              <a:rPr lang="en-US" dirty="0" err="1"/>
              <a:t>stvari</a:t>
            </a:r>
            <a:r>
              <a:rPr lang="en-US" dirty="0"/>
              <a:t>: “</a:t>
            </a:r>
            <a:r>
              <a:rPr lang="en-US" dirty="0" err="1"/>
              <a:t>Jesu</a:t>
            </a:r>
            <a:r>
              <a:rPr lang="en-US" dirty="0"/>
              <a:t> </a:t>
            </a:r>
            <a:r>
              <a:rPr lang="en-US" dirty="0" err="1"/>
              <a:t>li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šaljete</a:t>
            </a:r>
            <a:r>
              <a:rPr lang="en-US" dirty="0"/>
              <a:t> – </a:t>
            </a:r>
            <a:r>
              <a:rPr lang="en-US" dirty="0" err="1"/>
              <a:t>dobre</a:t>
            </a:r>
            <a:r>
              <a:rPr lang="en-US" dirty="0"/>
              <a:t>, </a:t>
            </a:r>
            <a:r>
              <a:rPr lang="en-US" dirty="0" err="1"/>
              <a:t>istinite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korisne</a:t>
            </a:r>
            <a:r>
              <a:rPr lang="en-US" dirty="0" smtClean="0"/>
              <a:t>?”.</a:t>
            </a:r>
            <a:endParaRPr lang="hr-HR" dirty="0" smtClean="0"/>
          </a:p>
          <a:p>
            <a:r>
              <a:rPr lang="pl-PL" dirty="0" smtClean="0"/>
              <a:t>c)</a:t>
            </a:r>
            <a:r>
              <a:rPr lang="en-US" dirty="0" smtClean="0"/>
              <a:t>Na </a:t>
            </a:r>
            <a:r>
              <a:rPr lang="en-US" dirty="0" err="1"/>
              <a:t>internetu</a:t>
            </a:r>
            <a:r>
              <a:rPr lang="en-US" dirty="0"/>
              <a:t> </a:t>
            </a:r>
            <a:r>
              <a:rPr lang="en-US" dirty="0" err="1"/>
              <a:t>uvijek</a:t>
            </a:r>
            <a:r>
              <a:rPr lang="en-US" dirty="0"/>
              <a:t> </a:t>
            </a:r>
            <a:r>
              <a:rPr lang="en-US" dirty="0" err="1"/>
              <a:t>ostaje</a:t>
            </a:r>
            <a:r>
              <a:rPr lang="en-US" dirty="0"/>
              <a:t> </a:t>
            </a:r>
            <a:r>
              <a:rPr lang="en-US" dirty="0" err="1"/>
              <a:t>pisani</a:t>
            </a:r>
            <a:r>
              <a:rPr lang="en-US" dirty="0"/>
              <a:t> </a:t>
            </a:r>
            <a:r>
              <a:rPr lang="en-US" dirty="0" err="1"/>
              <a:t>trag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netko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upotrijebiti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vas.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41</TotalTime>
  <Words>412</Words>
  <Application>Microsoft Office PowerPoint</Application>
  <PresentationFormat>On-screen Show (4:3)</PresentationFormat>
  <Paragraphs>30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Verve</vt:lpstr>
      <vt:lpstr>Internetski bonton </vt:lpstr>
      <vt:lpstr>PORUKE NEPOZNATIH LJUDI</vt:lpstr>
      <vt:lpstr>OBJAVE NA DRUŠTVENIM MREŽAMA</vt:lpstr>
      <vt:lpstr>LAŽNO PREDSTAVLJANJE</vt:lpstr>
      <vt:lpstr>OBJAVLJIVANJE TUĐIH FOTOGRAFIJA</vt:lpstr>
      <vt:lpstr>Treba li prosljeđivati „lance sreće“?  </vt:lpstr>
      <vt:lpstr>VELIKA SLOVA U INTERNET KOMUNIKACIJI</vt:lpstr>
      <vt:lpstr>Kako postupati s porukama uvredljivog sadržaja?  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Internetski bonton</dc:title>
  <dc:creator>Radisic</dc:creator>
  <cp:lastModifiedBy>Radisic</cp:lastModifiedBy>
  <cp:revision>5</cp:revision>
  <dcterms:created xsi:type="dcterms:W3CDTF">2020-05-11T12:06:49Z</dcterms:created>
  <dcterms:modified xsi:type="dcterms:W3CDTF">2020-05-11T12:48:26Z</dcterms:modified>
</cp:coreProperties>
</file>