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242" autoAdjust="0"/>
  </p:normalViewPr>
  <p:slideViewPr>
    <p:cSldViewPr snapToGrid="0" showGuides="1">
      <p:cViewPr varScale="1">
        <p:scale>
          <a:sx n="105" d="100"/>
          <a:sy n="105" d="100"/>
        </p:scale>
        <p:origin x="12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9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0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1FE05F-86D9-43D9-9D87-5E9742E63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C4EBC-A0C7-4DD6-9847-81D18D5E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6" y="1808532"/>
            <a:ext cx="5452527" cy="3240936"/>
          </a:xfrm>
          <a:prstGeom prst="rect">
            <a:avLst/>
          </a:prstGeom>
          <a:solidFill>
            <a:srgbClr val="3B70B1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985BC1-B45B-4E71-B110-65C94D3F1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Kako nastaju baloni od sapunice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277898-F12B-43FC-A8B7-D16C3FDCE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Zanimljivosti kemije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C98BAD-EFC4-45D2-BC90-B9764934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0" y="5852160"/>
            <a:ext cx="548640" cy="548640"/>
          </a:xfrm>
          <a:prstGeom prst="ellipse">
            <a:avLst/>
          </a:prstGeom>
          <a:solidFill>
            <a:srgbClr val="3B70B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3E696AC-5E01-443F-9C40-66493ADF3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751"/>
            <a:ext cx="12197951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21D14B-3580-42F7-9817-F7370A46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Napetost.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466CFD-3774-4B24-B523-81B01D38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98264"/>
          </a:xfrm>
        </p:spPr>
        <p:txBody>
          <a:bodyPr>
            <a:normAutofit/>
          </a:bodyPr>
          <a:lstStyle/>
          <a:p>
            <a:r>
              <a:rPr lang="hr-HR" sz="2800" dirty="0"/>
              <a:t>Smjesa za balončiće ne mora biti baš precizna, ali postoje neki zakoni.</a:t>
            </a:r>
          </a:p>
          <a:p>
            <a:r>
              <a:rPr lang="hr-HR" sz="2800" dirty="0"/>
              <a:t>Kada pušemo balončić velikog promjera, a u sastavu nema dovoljno količine sapunice, molekule vode izbijaju na slobodu u neobranjenom prostoru, a zrak probija ostale dijelove te balon puca.</a:t>
            </a:r>
          </a:p>
          <a:p>
            <a:r>
              <a:rPr lang="hr-HR" sz="2800" dirty="0"/>
              <a:t>Zato među ljudima nastaju natjecanja: Tko će napuhati najveći balončić od sapunice… </a:t>
            </a:r>
          </a:p>
        </p:txBody>
      </p:sp>
    </p:spTree>
    <p:extLst>
      <p:ext uri="{BB962C8B-B14F-4D97-AF65-F5344CB8AC3E}">
        <p14:creationId xmlns:p14="http://schemas.microsoft.com/office/powerpoint/2010/main" val="227358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5ACA7C7-2B57-4535-98C4-3F53F5D5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8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E8050-2D49-4766-AD45-E9609BB3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Visina na kojoj balončić leti.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25A1B9-2BDC-44DA-8379-848F436E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07408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Poznato nam je, da što je veća visina na kojoj predmet leti, veći je pritisak zraka na taj predmet.</a:t>
            </a:r>
          </a:p>
          <a:p>
            <a:r>
              <a:rPr lang="hr-HR" sz="2800" dirty="0"/>
              <a:t>Molekule sapunice sa vanjske strane balončića suočavaju se s velikim pritiskom zraka što se više balončić penje. </a:t>
            </a:r>
          </a:p>
          <a:p>
            <a:r>
              <a:rPr lang="hr-HR" sz="2800" dirty="0"/>
              <a:t>Zato, okreću se u borbu protiv molekula zraka koji žele topli zrak u balonu.</a:t>
            </a:r>
          </a:p>
          <a:p>
            <a:r>
              <a:rPr lang="hr-HR" sz="2800" dirty="0"/>
              <a:t>Na mjestu gdje molekule sapunice napuštaju prvobitni položaj nastaje rupa te molekule vode izbijaju van, a zrak probija tu rupu, pa balončić puca.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9345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CE7E01-3810-4B63-AADE-A09B7A2B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balončić ne puca na ruci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337E53-4792-455D-860E-DE4A3AB7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16552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Trikovi s balončićima su jako lijepi za vidjeti i isprobati, ali moramo znati neke stvari.</a:t>
            </a:r>
          </a:p>
          <a:p>
            <a:r>
              <a:rPr lang="hr-HR" sz="2800" dirty="0"/>
              <a:t>Trik s balončićem koji ostaje na ruci, a da ne pukne.</a:t>
            </a:r>
          </a:p>
          <a:p>
            <a:r>
              <a:rPr lang="hr-HR" sz="2800" dirty="0"/>
              <a:t>Prije svega, ruka mora biti i najsitnije moguće navlažena, te kada želimo balončić prilijepiti na ruku, moramo raditi bez naglih poteza.</a:t>
            </a:r>
          </a:p>
          <a:p>
            <a:r>
              <a:rPr lang="hr-HR" sz="2800" dirty="0"/>
              <a:t>Ustvari, na balonu nastaje rupa, ali rupa biva pokrivena tako da zrak ne može izaći, pa predmet na kojem leži balončić vrši ulogu i sapunice, a i vode.</a:t>
            </a:r>
          </a:p>
        </p:txBody>
      </p:sp>
    </p:spTree>
    <p:extLst>
      <p:ext uri="{BB962C8B-B14F-4D97-AF65-F5344CB8AC3E}">
        <p14:creationId xmlns:p14="http://schemas.microsoft.com/office/powerpoint/2010/main" val="268370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97FD422-B1BA-4AD6-BB86-8F9F9DFA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962ABA-8340-4DC8-905A-9208D62D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Ostali trikovi sa balončićima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525191-A767-4C5F-A279-21D69CD6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507992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Jedan od poznatih trikova jest taj da napušemo balončić u balončiću.</a:t>
            </a:r>
          </a:p>
          <a:p>
            <a:r>
              <a:rPr lang="hr-HR" sz="2800" dirty="0"/>
              <a:t>To je moguće zbog toga što na balončić naslanjamo okrugao predmet, baš kao i onaj iz čega pušemo balončiće, te tako možemo napraviti i novi balončić koji će biti unutar već napuhanog.</a:t>
            </a:r>
          </a:p>
          <a:p>
            <a:r>
              <a:rPr lang="hr-HR" sz="2800" dirty="0"/>
              <a:t>Rupa u prvom balončiću neće nastati, jer se s vanjskih strana okruglog predmeta molekule sapunice priljepljuju, a unutar kružnice nastaje ista smjesa kao i ona za puhanje balončića.</a:t>
            </a:r>
          </a:p>
        </p:txBody>
      </p:sp>
    </p:spTree>
    <p:extLst>
      <p:ext uri="{BB962C8B-B14F-4D97-AF65-F5344CB8AC3E}">
        <p14:creationId xmlns:p14="http://schemas.microsoft.com/office/powerpoint/2010/main" val="245244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78BE45C-5C2D-4277-87D6-43BDBF421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5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5E0005-FF37-4F4B-8E5C-13FAB682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Balončići od sapunice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2C80BD-461E-482F-863B-CD8C12E2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5"/>
            <a:ext cx="10058400" cy="4464664"/>
          </a:xfrm>
        </p:spPr>
        <p:txBody>
          <a:bodyPr>
            <a:normAutofit/>
          </a:bodyPr>
          <a:lstStyle/>
          <a:p>
            <a:r>
              <a:rPr lang="hr-HR" sz="2800" dirty="0"/>
              <a:t>Vjerojatno smo svi puhali balončiće radi zabave i igre, barem jednom.</a:t>
            </a:r>
          </a:p>
          <a:p>
            <a:r>
              <a:rPr lang="hr-HR" sz="2800" dirty="0"/>
              <a:t>To je bio način za iskorjenjivanje dosade zajedno sa svojim najmlađim. </a:t>
            </a:r>
          </a:p>
          <a:p>
            <a:r>
              <a:rPr lang="hr-HR" sz="2800" dirty="0"/>
              <a:t>Gledajući njihovu zabavu i slušajući njihov smiješak, i odrasle je zabavilo.</a:t>
            </a:r>
          </a:p>
          <a:p>
            <a:r>
              <a:rPr lang="hr-HR" sz="2800" dirty="0"/>
              <a:t>Sada ćemo odgonetnuti tajnu koja muči neke ljude; Kako oni zapravo nastaju i kako oni lete u zrak?!</a:t>
            </a:r>
          </a:p>
        </p:txBody>
      </p:sp>
    </p:spTree>
    <p:extLst>
      <p:ext uri="{BB962C8B-B14F-4D97-AF65-F5344CB8AC3E}">
        <p14:creationId xmlns:p14="http://schemas.microsoft.com/office/powerpoint/2010/main" val="380307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6C737C7-02F1-4788-A8D9-34305DE9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C1AE55E-FA72-494D-B068-9FA99AF2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6095999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5CA185-52CB-40AA-B798-BD9890992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448050"/>
            <a:ext cx="6096002" cy="34099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54DEDE9-3DFC-46A5-B494-D338E923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0"/>
            <a:ext cx="6095998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9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6812D-EE49-4A99-9DFC-36E53D56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zapravo ti balončići?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3E5C69-DBCD-458E-A379-AFA289F0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Balončići od sapunice su zapravo šuplje kugle od sapunice i vode, ispunjene zrakom. </a:t>
            </a:r>
          </a:p>
          <a:p>
            <a:r>
              <a:rPr lang="hr-HR" sz="2800" dirty="0"/>
              <a:t>Kada se sapunica i voda pomiješa, i zrak se puhne u smjesu, sapunica tvori tanki zid koji zadržava zrak i stvara naš balončić.</a:t>
            </a:r>
          </a:p>
          <a:p>
            <a:r>
              <a:rPr lang="hr-HR" sz="2800" dirty="0"/>
              <a:t>Dakle, sitne čestice vode bivaju opkoljene česticama sapunice.</a:t>
            </a:r>
          </a:p>
          <a:p>
            <a:r>
              <a:rPr lang="hr-HR" sz="2800" dirty="0"/>
              <a:t>Čestice sapunice ne ojačavaju balončić, već ga stabiliziraju.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56468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0C02585-2C74-4A9C-B22B-F97099CA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32120-C745-4284-BD0D-9B0EE810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on zapravo leti?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EFE440-AD85-4B90-A52F-1FFBE147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86890"/>
          </a:xfrm>
        </p:spPr>
        <p:txBody>
          <a:bodyPr>
            <a:normAutofit/>
          </a:bodyPr>
          <a:lstStyle/>
          <a:p>
            <a:r>
              <a:rPr lang="hr-HR" sz="2800" dirty="0"/>
              <a:t>Da bi nastao balončić, mi moramo puhati u za to određenu igračku oblika kruga.</a:t>
            </a:r>
          </a:p>
          <a:p>
            <a:r>
              <a:rPr lang="hr-HR" sz="2800" dirty="0"/>
              <a:t>Dakle, sapunica opkoljava i vodu i zrak, te se sitne molekule vode spajaju i stvaraju silu napetosti površine vode.</a:t>
            </a:r>
          </a:p>
          <a:p>
            <a:r>
              <a:rPr lang="hr-HR" sz="2800" dirty="0"/>
              <a:t>Kako bi balončić zbog napetosti pukao, tu dolaze molekule sapunice koje stabiliziraju balončić.</a:t>
            </a:r>
          </a:p>
          <a:p>
            <a:r>
              <a:rPr lang="hr-HR" sz="2800" dirty="0"/>
              <a:t>Zrak stoga ima dovoljno prostora izoliranog od vanjštine da odiže balončić u zrak do neke određene mjere.</a:t>
            </a:r>
          </a:p>
        </p:txBody>
      </p:sp>
    </p:spTree>
    <p:extLst>
      <p:ext uri="{BB962C8B-B14F-4D97-AF65-F5344CB8AC3E}">
        <p14:creationId xmlns:p14="http://schemas.microsoft.com/office/powerpoint/2010/main" val="421436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30073B5-7F77-4518-922F-39D94392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7CF42A-4BD2-41F2-A9CA-EE844B5B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balončići pucaju?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941693-D7BA-491C-85CD-050BBC3A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Postoje tri razloga zašto balončići pucaju:</a:t>
            </a:r>
          </a:p>
          <a:p>
            <a:r>
              <a:rPr lang="hr-HR" sz="2800" dirty="0"/>
              <a:t>Zbog rupe i izlaska zraka.</a:t>
            </a:r>
          </a:p>
          <a:p>
            <a:r>
              <a:rPr lang="hr-HR" sz="2800" dirty="0"/>
              <a:t>Zbog napetosti.</a:t>
            </a:r>
          </a:p>
          <a:p>
            <a:r>
              <a:rPr lang="hr-HR" sz="2800" dirty="0"/>
              <a:t>Zbog visine na kojoj balončić leti.</a:t>
            </a:r>
          </a:p>
          <a:p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8EE002-B60C-4D4B-B588-638D2F51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0"/>
            <a:ext cx="4419600" cy="3429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5A72F3-7CA3-4A74-A076-97A907A7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429000"/>
            <a:ext cx="441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8D211F-9E2E-44F9-B403-F83E3453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Rupa i izlazak zraka.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9D77EB-C527-48B3-8921-AD8EB5FA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Kao što smo i prije rekli, sapunica ne potpomaže jačini balončića i njihovoj otpornosti.</a:t>
            </a:r>
          </a:p>
          <a:p>
            <a:r>
              <a:rPr lang="hr-HR" sz="2800" dirty="0"/>
              <a:t>Zbog vodenaste građe, balončić, u dodiru sa suhim ili oštrim predmetom puca.</a:t>
            </a:r>
          </a:p>
          <a:p>
            <a:r>
              <a:rPr lang="hr-HR" sz="2800" dirty="0"/>
              <a:t>Puca zbog toga što nastaje rupa.</a:t>
            </a:r>
          </a:p>
          <a:p>
            <a:r>
              <a:rPr lang="hr-HR" sz="2800" dirty="0"/>
              <a:t>Dakle, molekule sapunice bivaju probijene, što stvara rupu dovoljnu da se poveća napetost molekule vode koje se ne mogu obraniti. Te balon puca.</a:t>
            </a:r>
          </a:p>
        </p:txBody>
      </p:sp>
    </p:spTree>
    <p:extLst>
      <p:ext uri="{BB962C8B-B14F-4D97-AF65-F5344CB8AC3E}">
        <p14:creationId xmlns:p14="http://schemas.microsoft.com/office/powerpoint/2010/main" val="293310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243141"/>
      </a:dk2>
      <a:lt2>
        <a:srgbClr val="E8E5E2"/>
      </a:lt2>
      <a:accent1>
        <a:srgbClr val="3B70B1"/>
      </a:accent1>
      <a:accent2>
        <a:srgbClr val="4BAFBF"/>
      </a:accent2>
      <a:accent3>
        <a:srgbClr val="4D51C3"/>
      </a:accent3>
      <a:accent4>
        <a:srgbClr val="B13BA5"/>
      </a:accent4>
      <a:accent5>
        <a:srgbClr val="C34D85"/>
      </a:accent5>
      <a:accent6>
        <a:srgbClr val="B13B42"/>
      </a:accent6>
      <a:hlink>
        <a:srgbClr val="C145BB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634</Words>
  <Application>Microsoft Office PowerPoint</Application>
  <PresentationFormat>Široki zaslon</PresentationFormat>
  <Paragraphs>45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Century Schoolbook</vt:lpstr>
      <vt:lpstr>Franklin Gothic Book</vt:lpstr>
      <vt:lpstr>Garamond</vt:lpstr>
      <vt:lpstr>SavonVTI</vt:lpstr>
      <vt:lpstr>Kako nastaju baloni od sapunice</vt:lpstr>
      <vt:lpstr>Balončići od sapunice</vt:lpstr>
      <vt:lpstr>PowerPoint prezentacija</vt:lpstr>
      <vt:lpstr>Što su zapravo ti balončići?</vt:lpstr>
      <vt:lpstr>PowerPoint prezentacija</vt:lpstr>
      <vt:lpstr>Kako on zapravo leti?</vt:lpstr>
      <vt:lpstr>PowerPoint prezentacija</vt:lpstr>
      <vt:lpstr>Zašto balončići pucaju?</vt:lpstr>
      <vt:lpstr>Rupa i izlazak zraka.</vt:lpstr>
      <vt:lpstr>PowerPoint prezentacija</vt:lpstr>
      <vt:lpstr>Napetost.</vt:lpstr>
      <vt:lpstr>PowerPoint prezentacija</vt:lpstr>
      <vt:lpstr>Visina na kojoj balončić leti.</vt:lpstr>
      <vt:lpstr>Zašto balončić ne puca na ruci</vt:lpstr>
      <vt:lpstr>PowerPoint prezentacija</vt:lpstr>
      <vt:lpstr>Ostali trikovi sa balončićima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nastaju baloni od sapunice</dc:title>
  <dc:creator>ivan ivankovic</dc:creator>
  <cp:lastModifiedBy>ivan ivankovic</cp:lastModifiedBy>
  <cp:revision>8</cp:revision>
  <dcterms:created xsi:type="dcterms:W3CDTF">2020-05-05T10:56:44Z</dcterms:created>
  <dcterms:modified xsi:type="dcterms:W3CDTF">2020-05-05T12:14:33Z</dcterms:modified>
</cp:coreProperties>
</file>