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17C65C5-5E98-4EE4-BC76-80245F29764E}" type="datetimeFigureOut">
              <a:rPr lang="sr-Latn-CS" smtClean="0"/>
              <a:t>25.5.2020.</a:t>
            </a:fld>
            <a:endParaRPr lang="bs-Latn-B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bs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39DAA38-1B01-4056-AB86-D1D4FFA1D127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7C65C5-5E98-4EE4-BC76-80245F29764E}" type="datetimeFigureOut">
              <a:rPr lang="sr-Latn-CS" smtClean="0"/>
              <a:t>25.5.2020.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DAA38-1B01-4056-AB86-D1D4FFA1D127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7C65C5-5E98-4EE4-BC76-80245F29764E}" type="datetimeFigureOut">
              <a:rPr lang="sr-Latn-CS" smtClean="0"/>
              <a:t>25.5.2020.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DAA38-1B01-4056-AB86-D1D4FFA1D127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7C65C5-5E98-4EE4-BC76-80245F29764E}" type="datetimeFigureOut">
              <a:rPr lang="sr-Latn-CS" smtClean="0"/>
              <a:t>25.5.2020.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DAA38-1B01-4056-AB86-D1D4FFA1D127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7C65C5-5E98-4EE4-BC76-80245F29764E}" type="datetimeFigureOut">
              <a:rPr lang="sr-Latn-CS" smtClean="0"/>
              <a:t>25.5.2020.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DAA38-1B01-4056-AB86-D1D4FFA1D127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7C65C5-5E98-4EE4-BC76-80245F29764E}" type="datetimeFigureOut">
              <a:rPr lang="sr-Latn-CS" smtClean="0"/>
              <a:t>25.5.2020.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DAA38-1B01-4056-AB86-D1D4FFA1D127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7C65C5-5E98-4EE4-BC76-80245F29764E}" type="datetimeFigureOut">
              <a:rPr lang="sr-Latn-CS" smtClean="0"/>
              <a:t>25.5.2020.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DAA38-1B01-4056-AB86-D1D4FFA1D127}" type="slidenum">
              <a:rPr lang="bs-Latn-BA" smtClean="0"/>
              <a:t>‹#›</a:t>
            </a:fld>
            <a:endParaRPr lang="bs-Latn-B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7C65C5-5E98-4EE4-BC76-80245F29764E}" type="datetimeFigureOut">
              <a:rPr lang="sr-Latn-CS" smtClean="0"/>
              <a:t>25.5.2020.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DAA38-1B01-4056-AB86-D1D4FFA1D127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7C65C5-5E98-4EE4-BC76-80245F29764E}" type="datetimeFigureOut">
              <a:rPr lang="sr-Latn-CS" smtClean="0"/>
              <a:t>25.5.2020.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DAA38-1B01-4056-AB86-D1D4FFA1D127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17C65C5-5E98-4EE4-BC76-80245F29764E}" type="datetimeFigureOut">
              <a:rPr lang="sr-Latn-CS" smtClean="0"/>
              <a:t>25.5.2020.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9DAA38-1B01-4056-AB86-D1D4FFA1D127}" type="slidenum">
              <a:rPr lang="bs-Latn-BA" smtClean="0"/>
              <a:t>‹#›</a:t>
            </a:fld>
            <a:endParaRPr lang="bs-Latn-B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17C65C5-5E98-4EE4-BC76-80245F29764E}" type="datetimeFigureOut">
              <a:rPr lang="sr-Latn-CS" smtClean="0"/>
              <a:t>25.5.2020.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9DAA38-1B01-4056-AB86-D1D4FFA1D127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17C65C5-5E98-4EE4-BC76-80245F29764E}" type="datetimeFigureOut">
              <a:rPr lang="sr-Latn-CS" smtClean="0"/>
              <a:t>25.5.2020.</a:t>
            </a:fld>
            <a:endParaRPr lang="bs-Latn-B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bs-Latn-B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39DAA38-1B01-4056-AB86-D1D4FFA1D127}" type="slidenum">
              <a:rPr lang="bs-Latn-BA" smtClean="0"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bs-Latn-B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MICKEY MOUSE</a:t>
            </a:r>
            <a:endParaRPr lang="bs-Latn-BA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s-Latn-B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7928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s-Latn-BA" sz="3200" dirty="0" smtClean="0">
                <a:latin typeface="Times New Roman" pitchFamily="18" charset="0"/>
                <a:cs typeface="Times New Roman" pitchFamily="18" charset="0"/>
              </a:rPr>
              <a:t>Godine 1928. lika Mickey Mousa su stvorili Walt Disney i Ub Iwerks.</a:t>
            </a:r>
          </a:p>
          <a:p>
            <a:pPr>
              <a:buNone/>
            </a:pPr>
            <a:r>
              <a:rPr lang="bs-Latn-BA" sz="3200" dirty="0" smtClean="0">
                <a:latin typeface="Times New Roman" pitchFamily="18" charset="0"/>
                <a:cs typeface="Times New Roman" pitchFamily="18" charset="0"/>
              </a:rPr>
              <a:t>Dan njegova rođenja smatra se 18.studenog 1928. godine.</a:t>
            </a:r>
          </a:p>
          <a:p>
            <a:pPr>
              <a:buNone/>
            </a:pPr>
            <a:endParaRPr lang="bs-Latn-BA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Razvoj crtanog filma</a:t>
            </a:r>
            <a:endParaRPr lang="bs-Latn-BA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miki mu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4" y="3071810"/>
            <a:ext cx="3071834" cy="285750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bs-Latn-BA" sz="3200" dirty="0" smtClean="0">
                <a:latin typeface="Times New Roman" pitchFamily="18" charset="0"/>
                <a:cs typeface="Times New Roman" pitchFamily="18" charset="0"/>
              </a:rPr>
              <a:t>Predstavljen je javnosti prvi put u animiranom filmu Parobrod Willie, gdje je Mickey imao glavnu ulogu.</a:t>
            </a:r>
          </a:p>
          <a:p>
            <a:pPr>
              <a:buNone/>
            </a:pPr>
            <a:endParaRPr lang="bs-Latn-B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Prvi film</a:t>
            </a:r>
            <a:endParaRPr lang="bs-Latn-BA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parobro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3143248"/>
            <a:ext cx="3901440" cy="292608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bs-Latn-BA" sz="3200" dirty="0" smtClean="0">
                <a:latin typeface="Times New Roman" pitchFamily="18" charset="0"/>
                <a:cs typeface="Times New Roman" pitchFamily="18" charset="0"/>
              </a:rPr>
              <a:t>Mickey Mouse je najpoznatiji po svojim bijelim rukavicama koje su prvi put prikazali u crtanom </a:t>
            </a:r>
            <a:r>
              <a:rPr lang="bs-Latn-BA" sz="3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Opry House </a:t>
            </a:r>
            <a:r>
              <a:rPr lang="bs-Latn-BA" sz="3200" dirty="0" smtClean="0">
                <a:latin typeface="Times New Roman" pitchFamily="18" charset="0"/>
                <a:cs typeface="Times New Roman" pitchFamily="18" charset="0"/>
              </a:rPr>
              <a:t>1929.</a:t>
            </a:r>
          </a:p>
          <a:p>
            <a:pPr>
              <a:buNone/>
            </a:pPr>
            <a:r>
              <a:rPr lang="bs-Latn-BA" sz="3200" dirty="0" smtClean="0">
                <a:latin typeface="Times New Roman" pitchFamily="18" charset="0"/>
                <a:cs typeface="Times New Roman" pitchFamily="18" charset="0"/>
              </a:rPr>
              <a:t>Iako ga svi pamtimo po crvenom šorcu i žutim cipelama on je tokom karijere nosio različitu odjeću čak </a:t>
            </a:r>
            <a:r>
              <a:rPr lang="bs-Latn-BA" sz="3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175</a:t>
            </a:r>
            <a:r>
              <a:rPr lang="bs-Latn-BA" sz="3200" dirty="0" smtClean="0">
                <a:latin typeface="Times New Roman" pitchFamily="18" charset="0"/>
                <a:cs typeface="Times New Roman" pitchFamily="18" charset="0"/>
              </a:rPr>
              <a:t> puta. Prema Walt Disneyu visok je </a:t>
            </a:r>
            <a:r>
              <a:rPr lang="bs-Latn-BA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69cm</a:t>
            </a:r>
            <a:r>
              <a:rPr lang="bs-Latn-BA" sz="3200" dirty="0" smtClean="0">
                <a:latin typeface="Times New Roman" pitchFamily="18" charset="0"/>
                <a:cs typeface="Times New Roman" pitchFamily="18" charset="0"/>
              </a:rPr>
              <a:t> a težak </a:t>
            </a:r>
            <a:r>
              <a:rPr lang="bs-Latn-BA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10,5kg.</a:t>
            </a:r>
            <a:endParaRPr lang="bs-Latn-BA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Karakteristike </a:t>
            </a:r>
            <a:endParaRPr lang="bs-Latn-BA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bs-Latn-BA" sz="3200" dirty="0" smtClean="0">
                <a:latin typeface="Times New Roman" pitchFamily="18" charset="0"/>
                <a:cs typeface="Times New Roman" pitchFamily="18" charset="0"/>
              </a:rPr>
              <a:t>Prve riječi koje je ikad izgovorio bile su</a:t>
            </a:r>
            <a:r>
              <a:rPr lang="bs-Latn-BA" sz="3200" i="1" dirty="0" smtClean="0">
                <a:latin typeface="Times New Roman" pitchFamily="18" charset="0"/>
                <a:cs typeface="Times New Roman" pitchFamily="18" charset="0"/>
              </a:rPr>
              <a:t> Hot dog . </a:t>
            </a:r>
            <a:r>
              <a:rPr lang="bs-Latn-BA" sz="3200" dirty="0" smtClean="0">
                <a:latin typeface="Times New Roman" pitchFamily="18" charset="0"/>
                <a:cs typeface="Times New Roman" pitchFamily="18" charset="0"/>
              </a:rPr>
              <a:t>To su ujedno i prve riječi nekog crtanog junaka.</a:t>
            </a:r>
          </a:p>
          <a:p>
            <a:pPr>
              <a:buNone/>
            </a:pPr>
            <a:endParaRPr lang="bs-Latn-BA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Prve riječi</a:t>
            </a:r>
            <a:endParaRPr lang="bs-Latn-BA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r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2786058"/>
            <a:ext cx="4786346" cy="314327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bs-Latn-BA" sz="3200" dirty="0" smtClean="0">
                <a:latin typeface="Times New Roman" pitchFamily="18" charset="0"/>
                <a:cs typeface="Times New Roman" pitchFamily="18" charset="0"/>
              </a:rPr>
              <a:t>Mickey Mouse je prvi crtani lik koji je dobio zvijezdu na holivudskom Bulevaru slavnih 1978. na svoj 50-i rođendan.</a:t>
            </a:r>
          </a:p>
          <a:p>
            <a:pPr>
              <a:buNone/>
            </a:pPr>
            <a:endParaRPr lang="bs-Latn-BA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Hollywood</a:t>
            </a:r>
            <a:endParaRPr lang="bs-Latn-BA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zvijezd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40" y="3429000"/>
            <a:ext cx="2643206" cy="214122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792869"/>
          </a:xfrm>
        </p:spPr>
        <p:txBody>
          <a:bodyPr/>
          <a:lstStyle/>
          <a:p>
            <a:pPr>
              <a:buNone/>
            </a:pPr>
            <a:r>
              <a:rPr lang="bs-Latn-BA" sz="3200" dirty="0" smtClean="0">
                <a:latin typeface="Times New Roman" pitchFamily="18" charset="0"/>
                <a:cs typeface="Times New Roman" pitchFamily="18" charset="0"/>
              </a:rPr>
              <a:t>A tko je Minnie Mouse?</a:t>
            </a:r>
          </a:p>
          <a:p>
            <a:pPr>
              <a:buNone/>
            </a:pPr>
            <a:r>
              <a:rPr lang="bs-Latn-BA" sz="3200" dirty="0" smtClean="0">
                <a:latin typeface="Times New Roman" pitchFamily="18" charset="0"/>
                <a:cs typeface="Times New Roman" pitchFamily="18" charset="0"/>
              </a:rPr>
              <a:t>Minnie je Mickeyeva partnerica i s njim glumi i 73 crtana filma.</a:t>
            </a:r>
          </a:p>
          <a:p>
            <a:pPr>
              <a:buNone/>
            </a:pPr>
            <a:r>
              <a:rPr lang="bs-Latn-BA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s-Latn-BA" sz="3200" dirty="0" smtClean="0">
                <a:latin typeface="Times New Roman" pitchFamily="18" charset="0"/>
                <a:cs typeface="Times New Roman" pitchFamily="18" charset="0"/>
              </a:rPr>
              <a:t>Njih dvoje su najomiljeniji par u svijetu crtića.</a:t>
            </a:r>
          </a:p>
          <a:p>
            <a:pPr>
              <a:buNone/>
            </a:pPr>
            <a:endParaRPr lang="bs-Latn-B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Minnie Mouse</a:t>
            </a:r>
            <a:endParaRPr lang="bs-Latn-BA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mini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3429000"/>
            <a:ext cx="6010268" cy="26651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enor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74620" y="1528604"/>
            <a:ext cx="3794760" cy="330708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 fontScale="90000"/>
          </a:bodyPr>
          <a:lstStyle/>
          <a:p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 smtClean="0"/>
              <a:t>                                   </a:t>
            </a:r>
            <a:r>
              <a:rPr lang="bs-Latn-B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Ivan Šimović</a:t>
            </a:r>
            <a:endParaRPr lang="bs-Latn-BA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</TotalTime>
  <Words>177</Words>
  <Application>Microsoft Office PowerPoint</Application>
  <PresentationFormat>On-screen Show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MICKEY MOUSE</vt:lpstr>
      <vt:lpstr>Razvoj crtanog filma</vt:lpstr>
      <vt:lpstr>Prvi film</vt:lpstr>
      <vt:lpstr>Karakteristike </vt:lpstr>
      <vt:lpstr>Prve riječi</vt:lpstr>
      <vt:lpstr>Hollywood</vt:lpstr>
      <vt:lpstr>Minnie Mouse</vt:lpstr>
      <vt:lpstr>                                           Ivan Šimović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MICKEY MOUSE</dc:title>
  <dc:creator>WIN10</dc:creator>
  <cp:lastModifiedBy>WIN10</cp:lastModifiedBy>
  <cp:revision>5</cp:revision>
  <dcterms:created xsi:type="dcterms:W3CDTF">2020-05-25T10:17:45Z</dcterms:created>
  <dcterms:modified xsi:type="dcterms:W3CDTF">2020-05-25T10:50:27Z</dcterms:modified>
</cp:coreProperties>
</file>