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9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86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35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3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29878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298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025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238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136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99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0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42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892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45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6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80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80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83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41A477-4303-42F7-A6B7-739EF4A481C8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173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99" r="6699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52500"/>
            <a:ext cx="9459912" cy="4916488"/>
          </a:xfrm>
        </p:spPr>
        <p:txBody>
          <a:bodyPr>
            <a:normAutofit fontScale="85000" lnSpcReduction="10000"/>
          </a:bodyPr>
          <a:lstStyle/>
          <a:p>
            <a:pPr algn="ctr"/>
            <a:endParaRPr lang="bs-Latn-BA" sz="7200" dirty="0">
              <a:solidFill>
                <a:schemeClr val="accent2"/>
              </a:solidFill>
            </a:endParaRPr>
          </a:p>
          <a:p>
            <a:pPr algn="ctr"/>
            <a:r>
              <a:rPr lang="bs-Latn-BA" sz="7200" dirty="0">
                <a:solidFill>
                  <a:srgbClr val="FF0000"/>
                </a:solidFill>
              </a:rPr>
              <a:t>Odbojka</a:t>
            </a:r>
          </a:p>
          <a:p>
            <a:pPr algn="ctr"/>
            <a:endParaRPr lang="bs-Latn-BA" sz="3600" dirty="0">
              <a:solidFill>
                <a:schemeClr val="accent2"/>
              </a:solidFill>
            </a:endParaRPr>
          </a:p>
          <a:p>
            <a:pPr algn="ctr"/>
            <a:endParaRPr lang="bs-Latn-BA" sz="3600" dirty="0">
              <a:solidFill>
                <a:schemeClr val="accent2"/>
              </a:solidFill>
            </a:endParaRPr>
          </a:p>
          <a:p>
            <a:pPr algn="ctr"/>
            <a:endParaRPr lang="bs-Latn-BA" sz="3600" dirty="0">
              <a:solidFill>
                <a:schemeClr val="accent2"/>
              </a:solidFill>
            </a:endParaRPr>
          </a:p>
          <a:p>
            <a:pPr algn="ctr"/>
            <a:r>
              <a:rPr lang="hr-HR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</a:t>
            </a:r>
          </a:p>
          <a:p>
            <a:pPr algn="ctr"/>
            <a:endParaRPr lang="hr-HR" b="1" dirty="0">
              <a:solidFill>
                <a:schemeClr val="accent2"/>
              </a:solidFill>
            </a:endParaRPr>
          </a:p>
          <a:p>
            <a:pPr algn="ctr"/>
            <a:r>
              <a:rPr lang="hr-HR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</a:t>
            </a:r>
            <a:r>
              <a:rPr lang="hr-HR" sz="1900" b="1" dirty="0">
                <a:solidFill>
                  <a:schemeClr val="accent2"/>
                </a:solidFill>
              </a:rPr>
              <a:t>Tjelesna i zdravstvena kultura </a:t>
            </a:r>
          </a:p>
          <a:p>
            <a:pPr algn="ctr"/>
            <a:r>
              <a:rPr lang="hr-HR" sz="1900" b="1" dirty="0">
                <a:solidFill>
                  <a:schemeClr val="accent2"/>
                </a:solidFill>
              </a:rPr>
              <a:t>                                                                                                      Nastavnik: mr. sc. Marijo Ostojić </a:t>
            </a:r>
            <a:endParaRPr lang="bs-Latn-BA" sz="19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433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50900"/>
            <a:ext cx="8946541" cy="5397499"/>
          </a:xfrm>
        </p:spPr>
        <p:txBody>
          <a:bodyPr/>
          <a:lstStyle/>
          <a:p>
            <a:r>
              <a:rPr lang="en-US" dirty="0" err="1"/>
              <a:t>Crte</a:t>
            </a:r>
            <a:r>
              <a:rPr lang="en-US" dirty="0"/>
              <a:t> </a:t>
            </a:r>
            <a:r>
              <a:rPr lang="en-US" dirty="0" err="1"/>
              <a:t>napravljene</a:t>
            </a:r>
            <a:r>
              <a:rPr lang="en-US" dirty="0"/>
              <a:t> od </a:t>
            </a:r>
            <a:r>
              <a:rPr lang="en-US" dirty="0" err="1"/>
              <a:t>čvrstog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zabranjene</a:t>
            </a:r>
            <a:r>
              <a:rPr lang="en-US" dirty="0"/>
              <a:t>.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široke</a:t>
            </a:r>
            <a:r>
              <a:rPr lang="en-US" dirty="0"/>
              <a:t> 5 </a:t>
            </a:r>
            <a:r>
              <a:rPr lang="en-US" dirty="0" err="1"/>
              <a:t>centimetara</a:t>
            </a:r>
            <a:r>
              <a:rPr lang="en-US" dirty="0"/>
              <a:t>. </a:t>
            </a:r>
            <a:r>
              <a:rPr lang="en-US" dirty="0" err="1"/>
              <a:t>Svijetle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različitije</a:t>
            </a:r>
            <a:r>
              <a:rPr lang="en-US" dirty="0"/>
              <a:t> od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podloge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.</a:t>
            </a:r>
            <a:endParaRPr lang="bs-Latn-BA" dirty="0"/>
          </a:p>
          <a:p>
            <a:r>
              <a:rPr lang="en-US" dirty="0" err="1"/>
              <a:t>Najniža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od 10 °C,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FIVB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službena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25 °C  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od 16 °C.</a:t>
            </a:r>
          </a:p>
        </p:txBody>
      </p:sp>
    </p:spTree>
    <p:extLst>
      <p:ext uri="{BB962C8B-B14F-4D97-AF65-F5344CB8AC3E}">
        <p14:creationId xmlns:p14="http://schemas.microsoft.com/office/powerpoint/2010/main" xmlns="" val="255357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dirty="0"/>
              <a:t>             Hvala na razumjevanju !!!</a:t>
            </a:r>
          </a:p>
          <a:p>
            <a:pPr marL="0" indent="0" algn="ctr">
              <a:buNone/>
            </a:pPr>
            <a:r>
              <a:rPr lang="bs-Latn-BA" dirty="0"/>
              <a:t>#stayhome</a:t>
            </a:r>
          </a:p>
          <a:p>
            <a:pPr algn="ctr"/>
            <a:endParaRPr lang="bs-Latn-BA" dirty="0"/>
          </a:p>
          <a:p>
            <a:endParaRPr lang="bs-Latn-BA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7682" y="3125787"/>
            <a:ext cx="7797800" cy="32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04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chemeClr val="bg1"/>
                </a:solidFill>
              </a:rPr>
              <a:t>Dragi učenici i učenice, </a:t>
            </a:r>
          </a:p>
          <a:p>
            <a:r>
              <a:rPr lang="hr-HR" dirty="0">
                <a:solidFill>
                  <a:schemeClr val="bg1"/>
                </a:solidFill>
              </a:rPr>
              <a:t>Na početku Vas želim sve pozdraviti.</a:t>
            </a:r>
          </a:p>
          <a:p>
            <a:r>
              <a:rPr lang="hr-HR" dirty="0">
                <a:solidFill>
                  <a:schemeClr val="bg1"/>
                </a:solidFill>
              </a:rPr>
              <a:t>Nadam ste da ste svi dobro i da ste spremni za još jedan radni tjedan. </a:t>
            </a:r>
          </a:p>
          <a:p>
            <a:r>
              <a:rPr lang="hr-HR" dirty="0">
                <a:solidFill>
                  <a:schemeClr val="accent1"/>
                </a:solidFill>
              </a:rPr>
              <a:t>Pazite se i naravno #stayhome</a:t>
            </a:r>
            <a:r>
              <a:rPr lang="hr-HR" dirty="0">
                <a:solidFill>
                  <a:schemeClr val="bg1"/>
                </a:solidFill>
              </a:rPr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Pravila u odbojci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Odbojka</a:t>
            </a:r>
            <a:r>
              <a:rPr lang="en-US" dirty="0"/>
              <a:t> je </a:t>
            </a:r>
            <a:r>
              <a:rPr lang="en-US" dirty="0" err="1"/>
              <a:t>olimpijski</a:t>
            </a:r>
            <a:r>
              <a:rPr lang="en-US" dirty="0"/>
              <a:t> sport s </a:t>
            </a:r>
            <a:r>
              <a:rPr lang="en-US" dirty="0" err="1"/>
              <a:t>loptom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protivničke</a:t>
            </a:r>
            <a:r>
              <a:rPr lang="en-US" dirty="0"/>
              <a:t> </a:t>
            </a:r>
            <a:r>
              <a:rPr lang="en-US" dirty="0" err="1"/>
              <a:t>ekipe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terenu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 </a:t>
            </a:r>
            <a:r>
              <a:rPr lang="en-US" dirty="0" err="1"/>
              <a:t>razapetu</a:t>
            </a:r>
            <a:r>
              <a:rPr lang="en-US" dirty="0"/>
              <a:t> </a:t>
            </a:r>
            <a:r>
              <a:rPr lang="en-US" dirty="0" err="1"/>
              <a:t>mrežu</a:t>
            </a:r>
            <a:r>
              <a:rPr lang="en-US" dirty="0"/>
              <a:t>.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je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/>
              <a:t>loptu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da bi </a:t>
            </a:r>
            <a:r>
              <a:rPr lang="en-US" dirty="0" err="1"/>
              <a:t>dodirnula</a:t>
            </a:r>
            <a:r>
              <a:rPr lang="en-US" dirty="0"/>
              <a:t> </a:t>
            </a:r>
            <a:r>
              <a:rPr lang="en-US" dirty="0" err="1"/>
              <a:t>protivničko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/>
              <a:t>protivnika</a:t>
            </a:r>
            <a:r>
              <a:rPr lang="en-US" dirty="0"/>
              <a:t> da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.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/>
              <a:t>odigravanja</a:t>
            </a:r>
            <a:r>
              <a:rPr lang="en-US" dirty="0"/>
              <a:t> (ne </a:t>
            </a:r>
            <a:r>
              <a:rPr lang="en-US" dirty="0" err="1"/>
              <a:t>računajući</a:t>
            </a:r>
            <a:r>
              <a:rPr lang="en-US" dirty="0"/>
              <a:t> </a:t>
            </a:r>
            <a:r>
              <a:rPr lang="en-US" dirty="0" err="1"/>
              <a:t>dodir</a:t>
            </a:r>
            <a:r>
              <a:rPr lang="en-US" dirty="0"/>
              <a:t> </a:t>
            </a:r>
            <a:r>
              <a:rPr lang="en-US" dirty="0" err="1"/>
              <a:t>bloka</a:t>
            </a:r>
            <a:r>
              <a:rPr lang="en-US" dirty="0"/>
              <a:t>),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loptu</a:t>
            </a:r>
            <a:r>
              <a:rPr lang="en-US" dirty="0"/>
              <a:t> </a:t>
            </a:r>
            <a:r>
              <a:rPr lang="en-US" dirty="0" err="1"/>
              <a:t>protivniku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4946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571500"/>
            <a:ext cx="8825659" cy="4089400"/>
          </a:xfrm>
        </p:spPr>
        <p:txBody>
          <a:bodyPr/>
          <a:lstStyle/>
          <a:p>
            <a:r>
              <a:rPr lang="en-US" dirty="0" err="1"/>
              <a:t>Lopta</a:t>
            </a:r>
            <a:r>
              <a:rPr lang="en-US" dirty="0"/>
              <a:t> se </a:t>
            </a:r>
            <a:r>
              <a:rPr lang="en-US" dirty="0" err="1"/>
              <a:t>ubacuje</a:t>
            </a:r>
            <a:r>
              <a:rPr lang="en-US" dirty="0"/>
              <a:t> u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servisom</a:t>
            </a:r>
            <a:r>
              <a:rPr lang="en-US" dirty="0"/>
              <a:t>: </a:t>
            </a:r>
            <a:r>
              <a:rPr lang="en-US" dirty="0" err="1"/>
              <a:t>igrač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servira</a:t>
            </a:r>
            <a:r>
              <a:rPr lang="en-US" dirty="0"/>
              <a:t> </a:t>
            </a:r>
            <a:r>
              <a:rPr lang="en-US" dirty="0" err="1"/>
              <a:t>upućuje</a:t>
            </a:r>
            <a:r>
              <a:rPr lang="en-US" dirty="0"/>
              <a:t> </a:t>
            </a:r>
            <a:r>
              <a:rPr lang="en-US" dirty="0" err="1"/>
              <a:t>loptu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protivniku</a:t>
            </a:r>
            <a:r>
              <a:rPr lang="en-US" dirty="0"/>
              <a:t>.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lopta</a:t>
            </a:r>
            <a:r>
              <a:rPr lang="en-US" dirty="0"/>
              <a:t> ne </a:t>
            </a:r>
            <a:r>
              <a:rPr lang="en-US" dirty="0" err="1"/>
              <a:t>dodirne</a:t>
            </a:r>
            <a:r>
              <a:rPr lang="en-US" dirty="0"/>
              <a:t> </a:t>
            </a:r>
            <a:r>
              <a:rPr lang="en-US" dirty="0" err="1"/>
              <a:t>teren</a:t>
            </a:r>
            <a:r>
              <a:rPr lang="en-US" dirty="0"/>
              <a:t>, ne ode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(</a:t>
            </a:r>
            <a:r>
              <a:rPr lang="en-US" dirty="0" err="1"/>
              <a:t>aut</a:t>
            </a:r>
            <a:r>
              <a:rPr lang="en-US" dirty="0"/>
              <a:t>),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ekipa</a:t>
            </a:r>
            <a:r>
              <a:rPr lang="en-US" dirty="0"/>
              <a:t> ne </a:t>
            </a:r>
            <a:r>
              <a:rPr lang="en-US" dirty="0" err="1"/>
              <a:t>uspije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dozvoljen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pobjedi</a:t>
            </a:r>
            <a:r>
              <a:rPr lang="en-US" dirty="0"/>
              <a:t> u </a:t>
            </a:r>
            <a:r>
              <a:rPr lang="en-US" dirty="0" err="1"/>
              <a:t>nadigravanju</a:t>
            </a:r>
            <a:r>
              <a:rPr lang="en-US" dirty="0"/>
              <a:t> </a:t>
            </a:r>
            <a:r>
              <a:rPr lang="en-US" dirty="0" err="1"/>
              <a:t>osvaja</a:t>
            </a:r>
            <a:r>
              <a:rPr lang="en-US" dirty="0"/>
              <a:t> bod (Rally Point System).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prima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pobjedi</a:t>
            </a:r>
            <a:r>
              <a:rPr lang="en-US" dirty="0"/>
              <a:t> u </a:t>
            </a:r>
            <a:r>
              <a:rPr lang="en-US" dirty="0" err="1"/>
              <a:t>nadigravanju</a:t>
            </a:r>
            <a:r>
              <a:rPr lang="en-US" dirty="0"/>
              <a:t>, </a:t>
            </a:r>
            <a:r>
              <a:rPr lang="en-US" dirty="0" err="1"/>
              <a:t>osvaja</a:t>
            </a:r>
            <a:r>
              <a:rPr lang="en-US" dirty="0"/>
              <a:t> bod,  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/>
              <a:t>stječe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a </a:t>
            </a:r>
            <a:r>
              <a:rPr lang="en-US" dirty="0" err="1"/>
              <a:t>igrači</a:t>
            </a:r>
            <a:r>
              <a:rPr lang="en-US" dirty="0"/>
              <a:t> se </a:t>
            </a:r>
            <a:r>
              <a:rPr lang="en-US" dirty="0" err="1"/>
              <a:t>rotiraju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u </a:t>
            </a:r>
            <a:r>
              <a:rPr lang="en-US" dirty="0" err="1"/>
              <a:t>smjeru</a:t>
            </a:r>
            <a:r>
              <a:rPr lang="en-US" dirty="0"/>
              <a:t> </a:t>
            </a:r>
            <a:r>
              <a:rPr lang="en-US" dirty="0" err="1"/>
              <a:t>kazaljke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</a:t>
            </a:r>
            <a:endParaRPr lang="bs-Latn-BA" dirty="0"/>
          </a:p>
          <a:p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31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 se </a:t>
            </a:r>
            <a:r>
              <a:rPr lang="en-US" dirty="0" err="1"/>
              <a:t>osvaja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 </a:t>
            </a:r>
            <a:r>
              <a:rPr lang="en-US" dirty="0" err="1"/>
              <a:t>uspješno</a:t>
            </a:r>
            <a:r>
              <a:rPr lang="en-US" dirty="0"/>
              <a:t> </a:t>
            </a:r>
            <a:r>
              <a:rPr lang="en-US" dirty="0" err="1"/>
              <a:t>upućena</a:t>
            </a:r>
            <a:r>
              <a:rPr lang="en-US" dirty="0"/>
              <a:t> </a:t>
            </a:r>
            <a:r>
              <a:rPr lang="en-US" dirty="0" err="1"/>
              <a:t>lopta</a:t>
            </a:r>
            <a:r>
              <a:rPr lang="en-US" dirty="0"/>
              <a:t> </a:t>
            </a:r>
            <a:r>
              <a:rPr lang="en-US" dirty="0" err="1"/>
              <a:t>dodirne</a:t>
            </a:r>
            <a:r>
              <a:rPr lang="en-US" dirty="0"/>
              <a:t> </a:t>
            </a:r>
            <a:r>
              <a:rPr lang="en-US" dirty="0" err="1"/>
              <a:t>protivničko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protivnička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grešku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protivnička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. </a:t>
            </a:r>
            <a:r>
              <a:rPr lang="en-US" dirty="0" err="1"/>
              <a:t>Nadigravanje</a:t>
            </a:r>
            <a:r>
              <a:rPr lang="en-US" dirty="0"/>
              <a:t> je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igri</a:t>
            </a:r>
            <a:r>
              <a:rPr lang="en-US" dirty="0"/>
              <a:t> od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servisnog</a:t>
            </a:r>
            <a:r>
              <a:rPr lang="en-US" dirty="0"/>
              <a:t> </a:t>
            </a:r>
            <a:r>
              <a:rPr lang="en-US" dirty="0" err="1"/>
              <a:t>udarca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servera</a:t>
            </a:r>
            <a:r>
              <a:rPr lang="en-US" dirty="0"/>
              <a:t> do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lopta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.</a:t>
            </a:r>
            <a:endParaRPr lang="bs-Latn-BA" dirty="0"/>
          </a:p>
          <a:p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servira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</a:t>
            </a:r>
            <a:r>
              <a:rPr lang="en-US" dirty="0" err="1"/>
              <a:t>nadigravanje</a:t>
            </a:r>
            <a:r>
              <a:rPr lang="en-US" dirty="0"/>
              <a:t> </a:t>
            </a:r>
            <a:r>
              <a:rPr lang="en-US" dirty="0" err="1"/>
              <a:t>osvaja</a:t>
            </a:r>
            <a:r>
              <a:rPr lang="en-US" dirty="0"/>
              <a:t> bod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servirati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prima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</a:t>
            </a:r>
            <a:r>
              <a:rPr lang="en-US" dirty="0" err="1"/>
              <a:t>nadigravanje</a:t>
            </a:r>
            <a:r>
              <a:rPr lang="en-US" dirty="0"/>
              <a:t>, </a:t>
            </a:r>
            <a:r>
              <a:rPr lang="en-US" dirty="0" err="1"/>
              <a:t>osvaja</a:t>
            </a:r>
            <a:r>
              <a:rPr lang="en-US" dirty="0"/>
              <a:t> bod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slijedeća</a:t>
            </a:r>
            <a:r>
              <a:rPr lang="en-US" dirty="0"/>
              <a:t> </a:t>
            </a:r>
            <a:r>
              <a:rPr lang="en-US" dirty="0" err="1"/>
              <a:t>servirati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3238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31900"/>
            <a:ext cx="8946541" cy="5016499"/>
          </a:xfrm>
        </p:spPr>
        <p:txBody>
          <a:bodyPr/>
          <a:lstStyle/>
          <a:p>
            <a:r>
              <a:rPr lang="en-US" dirty="0" err="1"/>
              <a:t>Pobjednik</a:t>
            </a:r>
            <a:r>
              <a:rPr lang="en-US" dirty="0"/>
              <a:t> </a:t>
            </a:r>
            <a:r>
              <a:rPr lang="en-US" dirty="0" err="1"/>
              <a:t>utakmice</a:t>
            </a:r>
            <a:r>
              <a:rPr lang="en-US" dirty="0"/>
              <a:t> je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tri seta 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izjednačenog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2-2, </a:t>
            </a:r>
            <a:r>
              <a:rPr lang="en-US" dirty="0" err="1"/>
              <a:t>odlučujući</a:t>
            </a:r>
            <a:r>
              <a:rPr lang="en-US" dirty="0"/>
              <a:t> </a:t>
            </a:r>
            <a:r>
              <a:rPr lang="en-US" dirty="0" err="1"/>
              <a:t>peti</a:t>
            </a:r>
            <a:r>
              <a:rPr lang="en-US" dirty="0"/>
              <a:t> set se </a:t>
            </a:r>
            <a:r>
              <a:rPr lang="en-US" dirty="0" err="1"/>
              <a:t>igra</a:t>
            </a:r>
            <a:r>
              <a:rPr lang="en-US" dirty="0"/>
              <a:t> do 15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razlikom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.</a:t>
            </a:r>
            <a:endParaRPr lang="bs-Latn-BA" dirty="0"/>
          </a:p>
          <a:p>
            <a:r>
              <a:rPr lang="en-US" dirty="0"/>
              <a:t>U </a:t>
            </a:r>
            <a:r>
              <a:rPr lang="en-US" dirty="0" err="1"/>
              <a:t>setu</a:t>
            </a:r>
            <a:r>
              <a:rPr lang="en-US" dirty="0"/>
              <a:t> (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odlučujućem</a:t>
            </a:r>
            <a:r>
              <a:rPr lang="en-US" dirty="0"/>
              <a:t>, 5. </a:t>
            </a:r>
            <a:r>
              <a:rPr lang="en-US" dirty="0" err="1"/>
              <a:t>setu</a:t>
            </a:r>
            <a:r>
              <a:rPr lang="en-US" dirty="0"/>
              <a:t>) </a:t>
            </a:r>
            <a:r>
              <a:rPr lang="en-US" dirty="0" err="1"/>
              <a:t>pobjeđuje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25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razlikom</a:t>
            </a:r>
            <a:r>
              <a:rPr lang="en-US" dirty="0"/>
              <a:t> od  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.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neriješenog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24-24, </a:t>
            </a:r>
            <a:r>
              <a:rPr lang="en-US" dirty="0" err="1"/>
              <a:t>igra</a:t>
            </a:r>
            <a:r>
              <a:rPr lang="en-US" dirty="0"/>
              <a:t> se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ne </a:t>
            </a:r>
            <a:r>
              <a:rPr lang="en-US" dirty="0" err="1"/>
              <a:t>postigne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od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 (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26-24; 27-25 </a:t>
            </a:r>
            <a:r>
              <a:rPr lang="en-US" dirty="0" err="1"/>
              <a:t>itd</a:t>
            </a:r>
            <a:r>
              <a:rPr lang="en-US" dirty="0"/>
              <a:t>.).</a:t>
            </a:r>
            <a:endParaRPr lang="bs-Latn-BA" dirty="0"/>
          </a:p>
          <a:p>
            <a:r>
              <a:rPr lang="en-US" dirty="0" err="1"/>
              <a:t>Pobjednik</a:t>
            </a:r>
            <a:r>
              <a:rPr lang="en-US" dirty="0"/>
              <a:t> </a:t>
            </a:r>
            <a:r>
              <a:rPr lang="en-US" dirty="0" err="1"/>
              <a:t>utakmice</a:t>
            </a:r>
            <a:r>
              <a:rPr lang="en-US" dirty="0"/>
              <a:t> je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tri seta 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izjednačenog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2-2, </a:t>
            </a:r>
            <a:r>
              <a:rPr lang="en-US" dirty="0" err="1"/>
              <a:t>odlučujući</a:t>
            </a:r>
            <a:r>
              <a:rPr lang="en-US" dirty="0"/>
              <a:t> </a:t>
            </a:r>
            <a:r>
              <a:rPr lang="en-US" dirty="0" err="1"/>
              <a:t>peti</a:t>
            </a:r>
            <a:r>
              <a:rPr lang="en-US" dirty="0"/>
              <a:t> set se </a:t>
            </a:r>
            <a:r>
              <a:rPr lang="en-US" dirty="0" err="1"/>
              <a:t>igra</a:t>
            </a:r>
            <a:r>
              <a:rPr lang="en-US" dirty="0"/>
              <a:t> do 15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razlikom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7829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Dimenzije terena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Teren</a:t>
            </a:r>
            <a:r>
              <a:rPr lang="en-US" dirty="0"/>
              <a:t> je </a:t>
            </a:r>
            <a:r>
              <a:rPr lang="en-US" dirty="0" err="1"/>
              <a:t>pravokutnik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18 x 9 </a:t>
            </a:r>
            <a:r>
              <a:rPr lang="en-US" dirty="0" err="1"/>
              <a:t>metara</a:t>
            </a:r>
            <a:r>
              <a:rPr lang="en-US" dirty="0"/>
              <a:t>, </a:t>
            </a:r>
            <a:r>
              <a:rPr lang="en-US" dirty="0" err="1"/>
              <a:t>okružen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slobodnom</a:t>
            </a:r>
            <a:r>
              <a:rPr lang="en-US" dirty="0"/>
              <a:t> </a:t>
            </a:r>
            <a:r>
              <a:rPr lang="en-US" dirty="0" err="1"/>
              <a:t>zonom</a:t>
            </a:r>
            <a:r>
              <a:rPr lang="en-US" dirty="0"/>
              <a:t> </a:t>
            </a:r>
            <a:r>
              <a:rPr lang="en-US" dirty="0" err="1"/>
              <a:t>širokom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3 </a:t>
            </a:r>
            <a:r>
              <a:rPr lang="en-US" dirty="0" err="1"/>
              <a:t>metara</a:t>
            </a:r>
            <a:r>
              <a:rPr lang="en-US" dirty="0"/>
              <a:t>. </a:t>
            </a:r>
            <a:r>
              <a:rPr lang="en-US" dirty="0" err="1"/>
              <a:t>Mreža</a:t>
            </a:r>
            <a:r>
              <a:rPr lang="en-US" dirty="0"/>
              <a:t> je 9.5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1 </a:t>
            </a:r>
            <a:r>
              <a:rPr lang="en-US" dirty="0" err="1"/>
              <a:t>metar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udaljenost</a:t>
            </a:r>
            <a:r>
              <a:rPr lang="en-US" dirty="0"/>
              <a:t> od </a:t>
            </a:r>
            <a:r>
              <a:rPr lang="en-US" dirty="0" err="1"/>
              <a:t>gornjeg</a:t>
            </a:r>
            <a:r>
              <a:rPr lang="en-US" dirty="0"/>
              <a:t> </a:t>
            </a:r>
            <a:r>
              <a:rPr lang="en-US" dirty="0" err="1"/>
              <a:t>ruba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2.43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muškarce</a:t>
            </a:r>
            <a:r>
              <a:rPr lang="en-US" dirty="0"/>
              <a:t>, a 2.24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. </a:t>
            </a:r>
            <a:r>
              <a:rPr lang="en-US" dirty="0" err="1"/>
              <a:t>Mreža</a:t>
            </a:r>
            <a:r>
              <a:rPr lang="en-US" dirty="0"/>
              <a:t> je </a:t>
            </a:r>
            <a:r>
              <a:rPr lang="en-US" dirty="0" err="1"/>
              <a:t>izrađena</a:t>
            </a:r>
            <a:r>
              <a:rPr lang="en-US" dirty="0"/>
              <a:t> od </a:t>
            </a:r>
            <a:r>
              <a:rPr lang="en-US" dirty="0" err="1"/>
              <a:t>crnih</a:t>
            </a:r>
            <a:r>
              <a:rPr lang="en-US" dirty="0"/>
              <a:t> </a:t>
            </a:r>
            <a:r>
              <a:rPr lang="en-US" dirty="0" err="1"/>
              <a:t>kvadratnih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/>
              <a:t>stranice</a:t>
            </a:r>
            <a:r>
              <a:rPr lang="en-US" dirty="0"/>
              <a:t> 10 </a:t>
            </a:r>
            <a:r>
              <a:rPr lang="en-US" dirty="0" err="1"/>
              <a:t>centimetara</a:t>
            </a:r>
            <a:r>
              <a:rPr lang="en-US" dirty="0"/>
              <a:t>. Na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vrhu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vodoravna</a:t>
            </a:r>
            <a:r>
              <a:rPr lang="en-US" dirty="0"/>
              <a:t> </a:t>
            </a:r>
            <a:r>
              <a:rPr lang="en-US" dirty="0" err="1"/>
              <a:t>traka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 7 </a:t>
            </a:r>
            <a:r>
              <a:rPr lang="en-US" dirty="0" err="1"/>
              <a:t>centimetara</a:t>
            </a:r>
            <a:r>
              <a:rPr lang="en-US" dirty="0"/>
              <a:t>, a </a:t>
            </a:r>
            <a:r>
              <a:rPr lang="en-US" dirty="0" err="1"/>
              <a:t>izrađena</a:t>
            </a:r>
            <a:r>
              <a:rPr lang="en-US" dirty="0"/>
              <a:t> je od </a:t>
            </a:r>
            <a:r>
              <a:rPr lang="en-US" dirty="0" err="1"/>
              <a:t>dvostruko</a:t>
            </a:r>
            <a:r>
              <a:rPr lang="en-US" dirty="0"/>
              <a:t> </a:t>
            </a:r>
            <a:r>
              <a:rPr lang="en-US" dirty="0" err="1"/>
              <a:t>presavijenog</a:t>
            </a:r>
            <a:r>
              <a:rPr lang="en-US" dirty="0"/>
              <a:t> </a:t>
            </a:r>
            <a:r>
              <a:rPr lang="en-US" dirty="0" err="1"/>
              <a:t>bijelog</a:t>
            </a:r>
            <a:r>
              <a:rPr lang="en-US" dirty="0"/>
              <a:t> </a:t>
            </a:r>
            <a:r>
              <a:rPr lang="en-US" dirty="0" err="1"/>
              <a:t>platna</a:t>
            </a:r>
            <a:r>
              <a:rPr lang="en-US" dirty="0"/>
              <a:t>, </a:t>
            </a:r>
            <a:r>
              <a:rPr lang="en-US" dirty="0" err="1"/>
              <a:t>pričvršćenog</a:t>
            </a:r>
            <a:r>
              <a:rPr lang="en-US" dirty="0"/>
              <a:t> </a:t>
            </a:r>
            <a:r>
              <a:rPr lang="en-US" dirty="0" err="1"/>
              <a:t>cijelom</a:t>
            </a:r>
            <a:r>
              <a:rPr lang="en-US" dirty="0"/>
              <a:t> </a:t>
            </a:r>
            <a:r>
              <a:rPr lang="en-US" dirty="0" err="1"/>
              <a:t>dužinom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. Na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trake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rupe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prolazi</a:t>
            </a:r>
            <a:r>
              <a:rPr lang="en-US" dirty="0"/>
              <a:t> </a:t>
            </a:r>
            <a:r>
              <a:rPr lang="en-US" dirty="0" err="1"/>
              <a:t>konop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traku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stupove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zategnutim</a:t>
            </a:r>
            <a:r>
              <a:rPr lang="en-US" dirty="0"/>
              <a:t>.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traku</a:t>
            </a:r>
            <a:r>
              <a:rPr lang="en-US" dirty="0"/>
              <a:t> je </a:t>
            </a:r>
            <a:r>
              <a:rPr lang="en-US" dirty="0" err="1"/>
              <a:t>provučena</a:t>
            </a:r>
            <a:r>
              <a:rPr lang="en-US" dirty="0"/>
              <a:t> </a:t>
            </a:r>
            <a:r>
              <a:rPr lang="en-US" dirty="0" err="1"/>
              <a:t>savitljiva</a:t>
            </a:r>
            <a:r>
              <a:rPr lang="en-US" dirty="0"/>
              <a:t> </a:t>
            </a:r>
            <a:r>
              <a:rPr lang="en-US" dirty="0" err="1"/>
              <a:t>sajla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mrežu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stupove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zateže</a:t>
            </a:r>
            <a:r>
              <a:rPr lang="en-US" dirty="0"/>
              <a:t> </a:t>
            </a:r>
            <a:r>
              <a:rPr lang="en-US" dirty="0" err="1"/>
              <a:t>njezin</a:t>
            </a:r>
            <a:r>
              <a:rPr lang="en-US" dirty="0"/>
              <a:t>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1859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965200"/>
            <a:ext cx="8946541" cy="5283199"/>
          </a:xfrm>
        </p:spPr>
        <p:txBody>
          <a:bodyPr/>
          <a:lstStyle/>
          <a:p>
            <a:r>
              <a:rPr lang="en-US" dirty="0"/>
              <a:t>Slobodan </a:t>
            </a:r>
            <a:r>
              <a:rPr lang="en-US" dirty="0" err="1"/>
              <a:t>zračni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zračni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nikakvih</a:t>
            </a:r>
            <a:r>
              <a:rPr lang="en-US" dirty="0"/>
              <a:t> </a:t>
            </a:r>
            <a:r>
              <a:rPr lang="en-US" dirty="0" err="1"/>
              <a:t>prepreka</a:t>
            </a:r>
            <a:r>
              <a:rPr lang="en-US" dirty="0"/>
              <a:t>, a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iznositi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7 m </a:t>
            </a:r>
            <a:r>
              <a:rPr lang="en-US" dirty="0" err="1"/>
              <a:t>visine</a:t>
            </a:r>
            <a:r>
              <a:rPr lang="en-US" dirty="0"/>
              <a:t>, </a:t>
            </a:r>
            <a:r>
              <a:rPr lang="en-US" dirty="0" err="1"/>
              <a:t>izmjereno</a:t>
            </a:r>
            <a:r>
              <a:rPr lang="en-US" dirty="0"/>
              <a:t> od </a:t>
            </a:r>
            <a:r>
              <a:rPr lang="en-US" dirty="0" err="1"/>
              <a:t>podloge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FIVB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službena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5 </a:t>
            </a:r>
            <a:r>
              <a:rPr lang="en-US" dirty="0" err="1"/>
              <a:t>metara</a:t>
            </a:r>
            <a:r>
              <a:rPr lang="en-US" dirty="0"/>
              <a:t> od </a:t>
            </a:r>
            <a:r>
              <a:rPr lang="en-US" dirty="0" err="1"/>
              <a:t>bočnih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8 </a:t>
            </a:r>
            <a:r>
              <a:rPr lang="en-US" dirty="0" err="1"/>
              <a:t>metara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. Slobodan </a:t>
            </a:r>
            <a:r>
              <a:rPr lang="en-US" dirty="0" err="1"/>
              <a:t>zračni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12,5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, </a:t>
            </a:r>
            <a:r>
              <a:rPr lang="en-US" dirty="0" err="1"/>
              <a:t>izmjereno</a:t>
            </a:r>
            <a:r>
              <a:rPr lang="en-US" dirty="0"/>
              <a:t> od </a:t>
            </a:r>
            <a:r>
              <a:rPr lang="en-US" dirty="0" err="1"/>
              <a:t>podloge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.</a:t>
            </a:r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23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95300"/>
            <a:ext cx="8946541" cy="5753099"/>
          </a:xfrm>
        </p:spPr>
        <p:txBody>
          <a:bodyPr/>
          <a:lstStyle/>
          <a:p>
            <a:r>
              <a:rPr lang="en-US" dirty="0" err="1"/>
              <a:t>Podloga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vodoravna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nikakvu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povredu</a:t>
            </a:r>
            <a:r>
              <a:rPr lang="en-US" dirty="0"/>
              <a:t> </a:t>
            </a:r>
            <a:r>
              <a:rPr lang="en-US" dirty="0" err="1"/>
              <a:t>igrača</a:t>
            </a:r>
            <a:r>
              <a:rPr lang="en-US" dirty="0"/>
              <a:t>. </a:t>
            </a:r>
            <a:r>
              <a:rPr lang="en-US" dirty="0" err="1"/>
              <a:t>Zabranjeno</a:t>
            </a:r>
            <a:r>
              <a:rPr lang="en-US" dirty="0"/>
              <a:t> je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neravnoj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skliskoj</a:t>
            </a:r>
            <a:r>
              <a:rPr lang="en-US" dirty="0"/>
              <a:t> </a:t>
            </a:r>
            <a:r>
              <a:rPr lang="en-US" dirty="0" err="1"/>
              <a:t>podlozi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FIVB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službena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dozvoljena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drvena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sintetička</a:t>
            </a:r>
            <a:r>
              <a:rPr lang="en-US" dirty="0"/>
              <a:t> </a:t>
            </a:r>
            <a:r>
              <a:rPr lang="en-US" dirty="0" err="1"/>
              <a:t>podloga</a:t>
            </a:r>
            <a:r>
              <a:rPr lang="en-US" dirty="0"/>
              <a:t>.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podloga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odobrena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FIVB-a</a:t>
            </a:r>
            <a:r>
              <a:rPr lang="bs-Latn-BA" dirty="0"/>
              <a:t>.</a:t>
            </a:r>
          </a:p>
          <a:p>
            <a:r>
              <a:rPr lang="en-US" dirty="0" err="1"/>
              <a:t>Tako</a:t>
            </a:r>
            <a:r>
              <a:rPr lang="en-US" dirty="0"/>
              <a:t> se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teraflaks</a:t>
            </a:r>
            <a:r>
              <a:rPr lang="en-US" dirty="0"/>
              <a:t>, </a:t>
            </a:r>
            <a:r>
              <a:rPr lang="en-US" dirty="0" err="1"/>
              <a:t>guma</a:t>
            </a:r>
            <a:r>
              <a:rPr lang="en-US" dirty="0"/>
              <a:t>, </a:t>
            </a:r>
            <a:r>
              <a:rPr lang="en-US" dirty="0" err="1"/>
              <a:t>parket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beton</a:t>
            </a:r>
            <a:r>
              <a:rPr lang="en-US" dirty="0"/>
              <a:t>. Na </a:t>
            </a:r>
            <a:r>
              <a:rPr lang="en-US" dirty="0" err="1"/>
              <a:t>zatvorenim</a:t>
            </a:r>
            <a:r>
              <a:rPr lang="en-US" dirty="0"/>
              <a:t> </a:t>
            </a:r>
            <a:r>
              <a:rPr lang="en-US" dirty="0" err="1"/>
              <a:t>terenima</a:t>
            </a:r>
            <a:r>
              <a:rPr lang="en-US" dirty="0"/>
              <a:t>, </a:t>
            </a:r>
            <a:r>
              <a:rPr lang="en-US" dirty="0" err="1"/>
              <a:t>površina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svijetle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.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ne </a:t>
            </a:r>
            <a:r>
              <a:rPr lang="en-US" dirty="0" err="1"/>
              <a:t>smetaju</a:t>
            </a:r>
            <a:r>
              <a:rPr lang="en-US" dirty="0"/>
              <a:t> </a:t>
            </a:r>
            <a:r>
              <a:rPr lang="en-US" dirty="0" err="1"/>
              <a:t>glavnom</a:t>
            </a:r>
            <a:r>
              <a:rPr lang="en-US" dirty="0"/>
              <a:t> </a:t>
            </a:r>
            <a:r>
              <a:rPr lang="en-US" dirty="0" err="1"/>
              <a:t>igralištu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parketa</a:t>
            </a:r>
            <a:r>
              <a:rPr lang="en-US" dirty="0"/>
              <a:t>. </a:t>
            </a:r>
            <a:r>
              <a:rPr lang="en-US" dirty="0" err="1"/>
              <a:t>Teren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obojeni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,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bojama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24886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591</Words>
  <Application>Microsoft Office PowerPoint</Application>
  <PresentationFormat>Prilagođeno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Ion</vt:lpstr>
      <vt:lpstr>Slajd 1</vt:lpstr>
      <vt:lpstr>Slajd 2</vt:lpstr>
      <vt:lpstr>Pravila u odbojci </vt:lpstr>
      <vt:lpstr>Slajd 4</vt:lpstr>
      <vt:lpstr>Slajd 5</vt:lpstr>
      <vt:lpstr>Slajd 6</vt:lpstr>
      <vt:lpstr>Dimenzije terena 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Marinko</dc:creator>
  <cp:lastModifiedBy>ss</cp:lastModifiedBy>
  <cp:revision>7</cp:revision>
  <dcterms:created xsi:type="dcterms:W3CDTF">2020-03-23T08:38:36Z</dcterms:created>
  <dcterms:modified xsi:type="dcterms:W3CDTF">2020-05-12T19:01:29Z</dcterms:modified>
</cp:coreProperties>
</file>