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914D5C-B855-4B49-B4E9-F0BAE94C3BD1}" type="datetimeFigureOut">
              <a:rPr lang="sr-Latn-CS" smtClean="0"/>
              <a:t>11.5.2020</a:t>
            </a:fld>
            <a:endParaRPr lang="bs-Latn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C044CB-5FDC-4F2A-ABAF-424218D9B093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PTICE SELICE U BiH</a:t>
            </a:r>
            <a:endParaRPr lang="bs-Latn-BA" dirty="0"/>
          </a:p>
        </p:txBody>
      </p:sp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haroni" pitchFamily="2" charset="-79"/>
                <a:cs typeface="Aharoni" pitchFamily="2" charset="-79"/>
              </a:rPr>
              <a:t>Slavuj</a:t>
            </a:r>
            <a:r>
              <a:rPr lang="bs-Latn-BA" dirty="0" smtClean="0"/>
              <a:t> 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vi-VN" b="1" dirty="0" smtClean="0">
                <a:latin typeface="Calibri" pitchFamily="34" charset="0"/>
                <a:cs typeface="Calibri" pitchFamily="34" charset="0"/>
              </a:rPr>
              <a:t>Latinski naziv: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Luscinia megarhynchos</a:t>
            </a: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 Slavuj je zbog svog prekrasnog pjeva često spominjana ptica u narodnim pričama i poslovicama, a češće ga se može čuti nego vidjeti.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Tijelo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mu je smeđe boje, trbuh je dosta svjetliji. Prilično krupan i dugorep. Veličine je oko 17 cm, teži do 27 grama, raspon krila je do 26 cm.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Živi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na rubovima bjelogoričnih i miješanih šuma, u prakovima i vrtovima. Hrani se kukcima, puževima i paucima te sitnijim plodovima. Može doživjeti do 5 godina. Gnijezdi u guštarama, u gustom raslinju šuma i parkova.</a:t>
            </a: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Gnijezdo gradi tik uz tlo ili na tlu od suhih stabljika, mahovine i korjenčića.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Oprezan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je, drži se dobro skriven u grmlju.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Pjeva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iz gustog raslinja, često noću, ali i danju: glasno i prekrasno pjeva.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Slavuj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je selica, zimuje u Africi, južno od Sahare.</a:t>
            </a:r>
          </a:p>
          <a:p>
            <a:pPr>
              <a:buNone/>
            </a:pPr>
            <a:endParaRPr lang="bs-Latn-BA" dirty="0"/>
          </a:p>
        </p:txBody>
      </p:sp>
    </p:spTree>
  </p:cSld>
  <p:clrMapOvr>
    <a:masterClrMapping/>
  </p:clrMapOvr>
  <p:transition spd="slow" advClick="0" advTm="300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357298"/>
            <a:ext cx="3214710" cy="3786214"/>
          </a:xfrm>
        </p:spPr>
      </p:pic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r>
              <a:rPr lang="bs-Latn-BA" dirty="0" smtClean="0"/>
              <a:t>Radila:Karla Prusina 7a</a:t>
            </a:r>
            <a:endParaRPr lang="bs-Latn-BA" dirty="0"/>
          </a:p>
        </p:txBody>
      </p:sp>
      <p:sp>
        <p:nvSpPr>
          <p:cNvPr id="4" name="Nasmiješeno lice 3"/>
          <p:cNvSpPr/>
          <p:nvPr/>
        </p:nvSpPr>
        <p:spPr>
          <a:xfrm>
            <a:off x="2143108" y="2071678"/>
            <a:ext cx="3643338" cy="321471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haroni" pitchFamily="2" charset="-79"/>
                <a:cs typeface="Aharoni" pitchFamily="2" charset="-79"/>
              </a:rPr>
              <a:t>Bijela roda</a:t>
            </a:r>
            <a:endParaRPr lang="bs-Latn-B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1643050"/>
            <a:ext cx="7239000" cy="48463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bs-Latn-BA" b="1" dirty="0" smtClean="0">
                <a:latin typeface="Calibri" pitchFamily="34" charset="0"/>
                <a:cs typeface="Calibri" pitchFamily="34" charset="0"/>
              </a:rPr>
              <a:t>Latinski </a:t>
            </a:r>
            <a:r>
              <a:rPr lang="bs-Latn-BA" b="1" dirty="0" smtClean="0">
                <a:latin typeface="Calibri" pitchFamily="34" charset="0"/>
                <a:cs typeface="Calibri" pitchFamily="34" charset="0"/>
              </a:rPr>
              <a:t>naziv: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bs-Latn-BA" i="1" dirty="0" smtClean="0">
                <a:latin typeface="Calibri" pitchFamily="34" charset="0"/>
                <a:cs typeface="Calibri" pitchFamily="34" charset="0"/>
              </a:rPr>
              <a:t>Ciconia ciconia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 U narodu vrlo omiljena ptica, uz koju su vezane brojne priče, basne i poslovice.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Veličine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je oko jednog metra, a teži 3 do 3,5 kilograma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Najviše voli močvarno tlo, vlažne livade i travnjake gdje se hrani žabama, zmijama, skakavcima, ribama, kukcima, miševima itd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Gnijezda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gradi od granja, najčešće u naseljima: na krovovima kuća, električnim stupovima i na velikom usamljenom drveću, ponekad u malim kolonijama.</a:t>
            </a: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Leti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s ispruženim vratom (i tako se razlikuje od čaplje koja leti savijenog vrata), često se vidi dok lebdi visoko na toplim zračnim strujama.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Glasa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se dosta tihim, promuklim siktanjem, a komunicira i karakterističnim klepetanjem kljuna.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s-Latn-BA" dirty="0" smtClean="0">
                <a:latin typeface="Calibri" pitchFamily="34" charset="0"/>
                <a:cs typeface="Calibri" pitchFamily="34" charset="0"/>
              </a:rPr>
              <a:t>Roda 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je selica koja zimuje u Africi. Mužjak i ženka obično godinama ostaju zajedno (neki izvori govore o doživotnom zajedništvu) i obično se u proljeće vraćaju u svoje staro gnijezdo.</a:t>
            </a:r>
          </a:p>
          <a:p>
            <a:endParaRPr lang="bs-Latn-BA" dirty="0"/>
          </a:p>
        </p:txBody>
      </p:sp>
    </p:spTree>
  </p:cSld>
  <p:clrMapOvr>
    <a:masterClrMapping/>
  </p:clrMapOvr>
  <p:transition spd="slow" advClick="0" advTm="3000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White_Stork_(Ciconia_ciconia).previe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571612"/>
            <a:ext cx="5086350" cy="3819525"/>
          </a:xfrm>
        </p:spPr>
      </p:pic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haroni" pitchFamily="2" charset="-79"/>
                <a:cs typeface="Aharoni" pitchFamily="2" charset="-79"/>
              </a:rPr>
              <a:t>Kos </a:t>
            </a:r>
            <a:endParaRPr lang="bs-Latn-B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vi-VN" b="1" dirty="0" smtClean="0">
                <a:latin typeface="Calibri" pitchFamily="34" charset="0"/>
                <a:cs typeface="Calibri" pitchFamily="34" charset="0"/>
              </a:rPr>
              <a:t>Latinski naziv: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Turdus merula</a:t>
            </a: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 Kos je vrlo česta i dobro poznata ptica.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Mužjak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ima crno perje i žuti kljun, a ženka je smeđa i pjegava po trbuhu s crnkastim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kljunom</a:t>
            </a:r>
            <a:r>
              <a:rPr lang="bs-Latn-BA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Veličine je oko 25 cm, teži oko 100 g, a raspon krila je 34 do 38 cm.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Hrani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se gujavicama, bobičastim plodovima, kukcima i voćem. Može doživjeti do 5 godina.</a:t>
            </a: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Gnijezdi uobičajeno u vrtovima, parkovima i šumama (uključujući duboku šumu). Gnijezdo gradi na tlu, u grmlju ili na stablu.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Pjeva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s dobro vidljivog mjesta, većinom u sumrak i zoru. Pjesma je vrlo zvučna i ugodna, sastoji se od jasnih, izmjenjujućih visokih i niskih tonova, skoro uvijek praćenih tišim, kratkim cvrkutom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.</a:t>
            </a: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endParaRPr lang="bs-Latn-BA" dirty="0"/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Solsort.thumbnai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928802"/>
            <a:ext cx="4572032" cy="2857520"/>
          </a:xfrm>
        </p:spPr>
      </p:pic>
    </p:spTree>
  </p:cSld>
  <p:clrMapOvr>
    <a:masterClrMapping/>
  </p:clrMapOvr>
  <p:transition spd="slow" advClick="0" advTm="3000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haroni" pitchFamily="2" charset="-79"/>
                <a:cs typeface="Aharoni" pitchFamily="2" charset="-79"/>
              </a:rPr>
              <a:t>Lastavica</a:t>
            </a:r>
            <a:r>
              <a:rPr lang="bs-Latn-BA" dirty="0" smtClean="0"/>
              <a:t> 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1714488"/>
            <a:ext cx="7239000" cy="484632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vi-VN" b="1" dirty="0" smtClean="0">
                <a:latin typeface="Calibri" pitchFamily="34" charset="0"/>
                <a:cs typeface="Calibri" pitchFamily="34" charset="0"/>
              </a:rPr>
              <a:t>Latinski naziv: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Hirundo rustica</a:t>
            </a: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 Lastavica je naša česta ptica, omiljena u narodu, prepoznatljiva po svom brzom i okretnom letu te po rašljastom repu s dugim rubnim perima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.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Leđa su joj plavo-crna, trbuh svjetliji, a grlo i čelo su crvenkasti.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Mužjaci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i ženke su slični. Veličine je do 19 cm, teži do 25 g, a raspon krila je 30-ak cm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.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Obitava u naseljima, češće na selu nego u gradovima. Hrani se kukcima koje lovi u letu, a i pije tijekom niskog leta nad vodom. Može doživjeti do 5 godina.</a:t>
            </a: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Gnijezdi se isključivo u ljudskim naseljima te je i oblikom gnijezda vezana za ljudske nastambe. Otvoreno gnijezdo je izgrađeno od blata i slamki, obično u unutrašnjosti zgrada (na gredama, u udubinama štala i sjenika) ili pod mostovima.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Pjesma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je brzo cvrkutanje s naglim, ubačenim graktavim zvukovima. Lastavica je selica. Na seobi odmara u velikim jatima u trsci. Leti istrzano i treperavo (klizanja na ispruženim krilima su razmjerno kratka i brza).</a:t>
            </a:r>
          </a:p>
          <a:p>
            <a:endParaRPr lang="bs-Latn-BA" dirty="0"/>
          </a:p>
        </p:txBody>
      </p:sp>
    </p:spTree>
  </p:cSld>
  <p:clrMapOvr>
    <a:masterClrMapping/>
  </p:clrMapOvr>
  <p:transition spd="slow" advClick="0" advTm="3000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571612"/>
            <a:ext cx="4786346" cy="3571900"/>
          </a:xfrm>
        </p:spPr>
      </p:pic>
    </p:spTree>
  </p:cSld>
  <p:clrMapOvr>
    <a:masterClrMapping/>
  </p:clrMapOvr>
  <p:transition spd="slow" advClick="0" advTm="300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haroni" pitchFamily="2" charset="-79"/>
                <a:cs typeface="Aharoni" pitchFamily="2" charset="-79"/>
              </a:rPr>
              <a:t>Kukavica</a:t>
            </a:r>
            <a:r>
              <a:rPr lang="bs-Latn-BA" dirty="0" smtClean="0"/>
              <a:t> 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vi-VN" b="1" dirty="0" smtClean="0">
                <a:latin typeface="Calibri" pitchFamily="34" charset="0"/>
                <a:cs typeface="Calibri" pitchFamily="34" charset="0"/>
              </a:rPr>
              <a:t>Latinski naziv: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Cuculus canorus</a:t>
            </a: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 Kukavica je siva ptica s prugastim trbuhom i tamnim krilima.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Veličine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je 32 do 34 cm, teži 100 do 130 g, a raspon krila je oko 60 cm.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Rijetko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dolazi blizu gusto naseljenih mjesta, prilično je plašljiva. Hrani se kukcima i gusjenicama. Može doživjeti do 10 godina.</a:t>
            </a: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Kukavica ima nametnički tip gniježđenja, polaže jaja u gnijezda drugih ptica, po jedno u svako. Uopće ne gradi vlastita gnijezda. </a:t>
            </a:r>
            <a:endParaRPr lang="bs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Često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je progone male ptice, npr. bijele pastirice. Zov mužjaka je poznato kukanje, daleko čujno "kuu-kuu", ponovljeno u dugim nizovima. Kukavica je selica, zimuje u Africi, južno od Sahare.</a:t>
            </a: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bs-Latn-BA" dirty="0"/>
          </a:p>
        </p:txBody>
      </p:sp>
    </p:spTree>
  </p:cSld>
  <p:clrMapOvr>
    <a:masterClrMapping/>
  </p:clrMapOvr>
  <p:transition spd="slow" advClick="0" advTm="3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85926"/>
            <a:ext cx="4714908" cy="3071834"/>
          </a:xfrm>
        </p:spPr>
      </p:pic>
    </p:spTree>
  </p:cSld>
  <p:clrMapOvr>
    <a:masterClrMapping/>
  </p:clrMapOvr>
  <p:transition spd="slow" advClick="0" advTm="3000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28</Words>
  <Application>Microsoft Office PowerPoint</Application>
  <PresentationFormat>Prikaz na zaslonu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Bogatstvo</vt:lpstr>
      <vt:lpstr>PTICE SELICE U BiH</vt:lpstr>
      <vt:lpstr>Bijela roda</vt:lpstr>
      <vt:lpstr>Slajd 3</vt:lpstr>
      <vt:lpstr>Kos </vt:lpstr>
      <vt:lpstr>Slajd 5</vt:lpstr>
      <vt:lpstr>Lastavica </vt:lpstr>
      <vt:lpstr>Slajd 7</vt:lpstr>
      <vt:lpstr>Kukavica </vt:lpstr>
      <vt:lpstr>Slajd 9</vt:lpstr>
      <vt:lpstr>Slavuj 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PTICE SELICE U BiH</dc:title>
  <dc:creator>Korisnik</dc:creator>
  <cp:lastModifiedBy>Korisnik</cp:lastModifiedBy>
  <cp:revision>4</cp:revision>
  <dcterms:created xsi:type="dcterms:W3CDTF">2020-05-11T11:04:00Z</dcterms:created>
  <dcterms:modified xsi:type="dcterms:W3CDTF">2020-05-11T11:34:36Z</dcterms:modified>
</cp:coreProperties>
</file>