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0" r:id="rId4"/>
    <p:sldId id="271" r:id="rId5"/>
    <p:sldId id="257" r:id="rId6"/>
    <p:sldId id="279" r:id="rId7"/>
    <p:sldId id="277" r:id="rId8"/>
    <p:sldId id="278" r:id="rId9"/>
    <p:sldId id="272" r:id="rId10"/>
    <p:sldId id="273" r:id="rId11"/>
    <p:sldId id="274" r:id="rId12"/>
    <p:sldId id="275" r:id="rId13"/>
    <p:sldId id="267" r:id="rId14"/>
    <p:sldId id="268" r:id="rId15"/>
    <p:sldId id="269" r:id="rId16"/>
    <p:sldId id="264" r:id="rId17"/>
    <p:sldId id="265" r:id="rId18"/>
    <p:sldId id="266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C938E-E065-4900-AC24-890B0B16DF64}" type="datetimeFigureOut">
              <a:rPr lang="hr-HR" smtClean="0"/>
              <a:t>21.5.2020.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BBA25-ED8A-441D-A578-3585472892B1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Projekt iz matematike i likovnog - grad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Uradila: Tea </a:t>
            </a:r>
            <a:r>
              <a:rPr lang="hr-HR" dirty="0" err="1"/>
              <a:t>Ć</a:t>
            </a:r>
            <a:r>
              <a:rPr lang="hr-HR" dirty="0" err="1" smtClean="0"/>
              <a:t>avar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9ff6e67e-2ebd-486e-8747-db04466b43d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6" name="Rezervirano mjesto sadržaja 5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7ef196d3-dd61-4689-8f0b-195c8ee8f60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6" name="Rezervirano mjesto sadržaja 5" descr="7e5c0198-7795-4d20-a350-ccf80491f7f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Rezervirano mjesto sadržaja 5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12" name="Rezervirano mjesto sadržaja 11" descr="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Rezervirano mjesto sadržaja 5" descr="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506bbf0a-e7f0-45f8-926e-39451c74f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Rezervirano mjesto sadržaja 5" descr="299ab8cd-d722-430b-a830-f9a187c59e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 descr="bf2bbc79-7469-4d96-9389-2fdfc0a33d7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12" name="Rezervirano mjesto sadržaja 11" descr="883e865d-a324-4499-955a-2415a63853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d2d98747-20e2-404e-9574-3d019453af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Rezervirano mjesto sadržaja 5" descr="a62d368c-e252-4b45-ba48-7ef17ad1f7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10097413-fda2-4dcd-8ed8-c17b48c661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Rezervirano mjesto sadržaja 5" descr="4044ab7c-1fb5-4de1-b5a3-278e569f8b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6208a174-6fa9-4848-a950-ada5cab45a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124744"/>
            <a:ext cx="4038600" cy="4252912"/>
          </a:xfrm>
          <a:prstGeom prst="rect">
            <a:avLst/>
          </a:prstGeom>
        </p:spPr>
      </p:pic>
      <p:pic>
        <p:nvPicPr>
          <p:cNvPr id="6" name="Rezervirano mjesto sadržaja 5" descr="5d2f4313-1c00-4462-9a2f-cd5b0ede28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124744"/>
            <a:ext cx="4038600" cy="42529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Slika 10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00" y="450000"/>
            <a:ext cx="7938424" cy="595381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" name="Rezervirano mjesto sadržaja 6" descr="ed2b8f3b-971a-4813-b6f6-abb68611d2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8" name="Rezervirano mjesto sadržaja 7" descr="ee9eb0a5-2d77-4dcf-b869-b73177d5b0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Rezervirano mjesto sadržaja 6" descr="e2b2d575-db5b-40a0-b16b-fa7e073396a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  <p:pic>
        <p:nvPicPr>
          <p:cNvPr id="8" name="Rezervirano mjesto sadržaja 7" descr="e645f19a-13b0-4d03-aeec-f5939af7d45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 descr="94250623-47df-4682-98d7-f04999c218a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12" name="Rezervirano mjesto sadržaja 11" descr="9218b7a6-71e4-40e3-b7d0-b756bd52797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d82734cb-a03b-4555-aef5-cb257dfc68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Rezervirano mjesto sadržaja 5" descr="ac676959-aacf-4ce3-8afe-efa22e7fb0c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c18e02b7-aa8a-46a1-a9e8-97ad8e3b6cc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6" name="Rezervirano mjesto sadržaja 5" descr="b4d8fd08-8cbc-46c1-bf2e-9b978c34cf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Rezervirano mjesto sadržaja 5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10" name="Rezervirano mjesto sadržaja 9" descr="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Rezervirano mjesto sadržaja 5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Rezervirano mjesto sadržaja 5" descr="3a8ec62b-125c-4dbd-9605-0785b6f7b90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4baad82f-0dab-449b-af67-4ec576a76b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6" name="Rezervirano mjesto sadržaja 5" descr="4a9b670f-41da-48a2-9170-a1ebcf0f96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 descr="2a5c4219-c6d7-4af0-82fb-77fd49966e0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6" name="Rezervirano mjesto sadržaja 5" descr="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3" name="Rezervirano mjesto sadržaja 12" descr="6a89b848-f45e-4f45-bb1e-81dd94b3ef8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</p:spPr>
      </p:pic>
      <p:pic>
        <p:nvPicPr>
          <p:cNvPr id="14" name="Rezervirano mjesto sadržaja 13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</Words>
  <Application>Microsoft Office PowerPoint</Application>
  <PresentationFormat>Prikaz na zaslonu (4:3)</PresentationFormat>
  <Paragraphs>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25" baseType="lpstr">
      <vt:lpstr>Office tema</vt:lpstr>
      <vt:lpstr>Projekt iz matematike i likovnog - grad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iz matematike i likovnog - grad</dc:title>
  <dc:creator>ss</dc:creator>
  <cp:lastModifiedBy>ss</cp:lastModifiedBy>
  <cp:revision>3</cp:revision>
  <dcterms:created xsi:type="dcterms:W3CDTF">2020-05-21T18:00:24Z</dcterms:created>
  <dcterms:modified xsi:type="dcterms:W3CDTF">2020-05-21T18:22:56Z</dcterms:modified>
</cp:coreProperties>
</file>