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893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245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516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524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950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472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121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37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273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102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725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F85D1-D9E2-423D-A79B-C91148ABEF01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9F4C-75D7-4132-A895-2ED538E70B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497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Ptice selice u BIH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24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Lastavica pripada porodici ptica </a:t>
            </a:r>
            <a:r>
              <a:rPr lang="hr-HR" dirty="0" err="1" smtClean="0"/>
              <a:t>vrapčarki.Dio</a:t>
            </a:r>
            <a:r>
              <a:rPr lang="hr-HR" dirty="0" smtClean="0"/>
              <a:t> su poreda </a:t>
            </a:r>
            <a:r>
              <a:rPr lang="hr-HR" dirty="0" err="1" smtClean="0"/>
              <a:t>pjevica.One</a:t>
            </a:r>
            <a:r>
              <a:rPr lang="hr-HR" dirty="0" smtClean="0"/>
              <a:t> su selice što znači da zimi putuju na jug u toplije </a:t>
            </a:r>
            <a:r>
              <a:rPr lang="hr-HR" dirty="0" err="1" smtClean="0"/>
              <a:t>krajeve.Hrane</a:t>
            </a:r>
            <a:r>
              <a:rPr lang="hr-HR" dirty="0" smtClean="0"/>
              <a:t> se </a:t>
            </a:r>
            <a:r>
              <a:rPr lang="hr-HR" dirty="0" err="1" smtClean="0"/>
              <a:t>kukcima,crvima</a:t>
            </a:r>
            <a:r>
              <a:rPr lang="hr-HR" dirty="0" smtClean="0"/>
              <a:t> i ličinkama kukaca.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507" y="2086907"/>
            <a:ext cx="5586608" cy="3787799"/>
          </a:xfrm>
        </p:spPr>
      </p:pic>
    </p:spTree>
    <p:extLst>
      <p:ext uri="{BB962C8B-B14F-4D97-AF65-F5344CB8AC3E}">
        <p14:creationId xmlns:p14="http://schemas.microsoft.com/office/powerpoint/2010/main" val="281852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5" name="Rezervirano mjesto slik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r="10673"/>
          <a:stretch>
            <a:fillRect/>
          </a:stretch>
        </p:blipFill>
        <p:spPr/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Slavuj također pripada redu </a:t>
            </a:r>
            <a:r>
              <a:rPr lang="hr-HR" dirty="0" err="1" smtClean="0"/>
              <a:t>vrapčarki</a:t>
            </a:r>
            <a:r>
              <a:rPr lang="hr-HR" dirty="0" smtClean="0"/>
              <a:t> i također se sele zimi u toplije </a:t>
            </a:r>
            <a:r>
              <a:rPr lang="hr-HR" dirty="0" err="1" smtClean="0"/>
              <a:t>krajeve.Slavuj</a:t>
            </a:r>
            <a:r>
              <a:rPr lang="hr-HR" dirty="0" smtClean="0"/>
              <a:t> je najviše poznat po svome pjevanju te se spominje u mnogim </a:t>
            </a:r>
            <a:r>
              <a:rPr lang="hr-HR" dirty="0" err="1" smtClean="0"/>
              <a:t>basnama.Hrani</a:t>
            </a:r>
            <a:r>
              <a:rPr lang="hr-HR" dirty="0" smtClean="0"/>
              <a:t> se </a:t>
            </a:r>
            <a:r>
              <a:rPr lang="hr-HR" dirty="0" err="1" smtClean="0"/>
              <a:t>kukcima,crvima</a:t>
            </a:r>
            <a:r>
              <a:rPr lang="hr-HR" dirty="0" smtClean="0"/>
              <a:t> i ličinkama.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775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064925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Crna roda je zajedno s bijelom jedina vrsta roda koja živi u </a:t>
            </a:r>
            <a:r>
              <a:rPr lang="hr-HR" dirty="0" err="1" smtClean="0"/>
              <a:t>Europi.Za</a:t>
            </a:r>
            <a:r>
              <a:rPr lang="hr-HR" dirty="0" smtClean="0"/>
              <a:t> vrijeme sezone parenja </a:t>
            </a:r>
            <a:r>
              <a:rPr lang="hr-HR" dirty="0" err="1" smtClean="0"/>
              <a:t>kjlun</a:t>
            </a:r>
            <a:r>
              <a:rPr lang="hr-HR" dirty="0" smtClean="0"/>
              <a:t> i noge su im jarko crvene </a:t>
            </a:r>
            <a:r>
              <a:rPr lang="hr-HR" dirty="0" err="1" smtClean="0"/>
              <a:t>boje.Hrane</a:t>
            </a:r>
            <a:r>
              <a:rPr lang="hr-HR" dirty="0" smtClean="0"/>
              <a:t> se isključivo </a:t>
            </a:r>
            <a:r>
              <a:rPr lang="hr-HR" dirty="0" err="1" smtClean="0"/>
              <a:t>ribom,vodozemcima</a:t>
            </a:r>
            <a:r>
              <a:rPr lang="hr-HR" dirty="0" smtClean="0"/>
              <a:t> i </a:t>
            </a:r>
            <a:r>
              <a:rPr lang="hr-HR" dirty="0" err="1" smtClean="0"/>
              <a:t>kukcima.Jako</a:t>
            </a:r>
            <a:r>
              <a:rPr lang="hr-HR" dirty="0" smtClean="0"/>
              <a:t> su plahe i rijetke.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223" y="2693095"/>
            <a:ext cx="8054236" cy="3886841"/>
          </a:xfrm>
        </p:spPr>
      </p:pic>
    </p:spTree>
    <p:extLst>
      <p:ext uri="{BB962C8B-B14F-4D97-AF65-F5344CB8AC3E}">
        <p14:creationId xmlns:p14="http://schemas.microsoft.com/office/powerpoint/2010/main" val="85388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Rezervirano mjesto slik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2" r="2752"/>
          <a:stretch>
            <a:fillRect/>
          </a:stretch>
        </p:blipFill>
        <p:spPr/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Bijela roda najčešće nastanjuju močvare a ponekad ih se nađe u manjim </a:t>
            </a:r>
            <a:r>
              <a:rPr lang="hr-HR" dirty="0" err="1" smtClean="0"/>
              <a:t>barama.Hrani</a:t>
            </a:r>
            <a:r>
              <a:rPr lang="hr-HR" dirty="0" smtClean="0"/>
              <a:t> se svime što može </a:t>
            </a:r>
            <a:r>
              <a:rPr lang="hr-HR" dirty="0" err="1" smtClean="0"/>
              <a:t>uloviti.Jako</a:t>
            </a:r>
            <a:r>
              <a:rPr lang="hr-HR" dirty="0" smtClean="0"/>
              <a:t> sporo lete u travnju i svibnju počinju graditi gnijezda na krovovima kuća.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540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Čapljica </a:t>
            </a:r>
            <a:r>
              <a:rPr lang="hr-HR" dirty="0" err="1" smtClean="0"/>
              <a:t>voljak</a:t>
            </a:r>
            <a:r>
              <a:rPr lang="hr-HR" dirty="0" smtClean="0"/>
              <a:t> je vrlo rijetka </a:t>
            </a:r>
            <a:r>
              <a:rPr lang="hr-HR" dirty="0" err="1" smtClean="0"/>
              <a:t>vrsta.Oprezna</a:t>
            </a:r>
            <a:r>
              <a:rPr lang="hr-HR" dirty="0" smtClean="0"/>
              <a:t> je i plaha i hrani </a:t>
            </a:r>
            <a:r>
              <a:rPr lang="hr-HR" smtClean="0"/>
              <a:t>se vodozemcima.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985" y="1934499"/>
            <a:ext cx="6012303" cy="3865052"/>
          </a:xfrm>
        </p:spPr>
      </p:pic>
    </p:spTree>
    <p:extLst>
      <p:ext uri="{BB962C8B-B14F-4D97-AF65-F5344CB8AC3E}">
        <p14:creationId xmlns:p14="http://schemas.microsoft.com/office/powerpoint/2010/main" val="77852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Gabrijel Zovko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7.b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261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142</Words>
  <Application>Microsoft Office PowerPoint</Application>
  <PresentationFormat>Široki zaslon</PresentationFormat>
  <Paragraphs>9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sustava Office</vt:lpstr>
      <vt:lpstr>Ptice selice u BIH</vt:lpstr>
      <vt:lpstr>Lastavica pripada porodici ptica vrapčarki.Dio su poreda pjevica.One su selice što znači da zimi putuju na jug u toplije krajeve.Hrane se kukcima,crvima i ličinkama kukaca.</vt:lpstr>
      <vt:lpstr>    </vt:lpstr>
      <vt:lpstr>Crna roda je zajedno s bijelom jedina vrsta roda koja živi u Europi.Za vrijeme sezone parenja kjlun i noge su im jarko crvene boje.Hrane se isključivo ribom,vodozemcima i kukcima.Jako su plahe i rijetke.</vt:lpstr>
      <vt:lpstr>PowerPoint prezentacija</vt:lpstr>
      <vt:lpstr>Čapljica voljak je vrlo rijetka vrsta.Oprezna je i plaha i hrani se vodozemcima.</vt:lpstr>
      <vt:lpstr>Gabrijel Zovko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Ptice selice u BIH</dc:title>
  <dc:creator>Zovko</dc:creator>
  <cp:lastModifiedBy>Zovko</cp:lastModifiedBy>
  <cp:revision>7</cp:revision>
  <dcterms:created xsi:type="dcterms:W3CDTF">2020-05-11T09:29:57Z</dcterms:created>
  <dcterms:modified xsi:type="dcterms:W3CDTF">2020-05-11T10:17:44Z</dcterms:modified>
</cp:coreProperties>
</file>