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59" r:id="rId22"/>
    <p:sldId id="260" r:id="rId23"/>
    <p:sldId id="258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A593-A726-48B3-8DB9-D5208F7393D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3908-21F5-4DAC-A2C7-88EDCB166B9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Radovi iz matematike i likovnog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Učnici</a:t>
            </a:r>
            <a:r>
              <a:rPr lang="hr-HR" dirty="0" smtClean="0"/>
              <a:t>: Ivan Ivanković i Mladen </a:t>
            </a:r>
            <a:r>
              <a:rPr lang="hr-HR" dirty="0" err="1" smtClean="0"/>
              <a:t>Mandžo</a:t>
            </a:r>
            <a:endParaRPr lang="hr-H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4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7 (3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7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7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6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6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5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6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5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4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4.1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6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5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5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4 (3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4 at 21.55.54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Prikaz na zaslonu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Office tema</vt:lpstr>
      <vt:lpstr>Radovi iz matematike i likovnog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Radovi iz matematike i likovnog</dc:title>
  <dc:creator>ss</dc:creator>
  <cp:lastModifiedBy>ss</cp:lastModifiedBy>
  <cp:revision>1</cp:revision>
  <dcterms:created xsi:type="dcterms:W3CDTF">2020-05-14T20:38:52Z</dcterms:created>
  <dcterms:modified xsi:type="dcterms:W3CDTF">2020-05-14T20:47:55Z</dcterms:modified>
</cp:coreProperties>
</file>