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272E0-E9F3-4C08-A4AC-16AADABC18D1}" type="datetimeFigureOut">
              <a:rPr lang="hr-HR" smtClean="0"/>
              <a:t>19.5.2020.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32E3E-C8BD-40B5-B093-CC720407EB5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272E0-E9F3-4C08-A4AC-16AADABC18D1}" type="datetimeFigureOut">
              <a:rPr lang="hr-HR" smtClean="0"/>
              <a:t>19.5.2020.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32E3E-C8BD-40B5-B093-CC720407EB5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272E0-E9F3-4C08-A4AC-16AADABC18D1}" type="datetimeFigureOut">
              <a:rPr lang="hr-HR" smtClean="0"/>
              <a:t>19.5.2020.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32E3E-C8BD-40B5-B093-CC720407EB5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272E0-E9F3-4C08-A4AC-16AADABC18D1}" type="datetimeFigureOut">
              <a:rPr lang="hr-HR" smtClean="0"/>
              <a:t>19.5.2020.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32E3E-C8BD-40B5-B093-CC720407EB5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272E0-E9F3-4C08-A4AC-16AADABC18D1}" type="datetimeFigureOut">
              <a:rPr lang="hr-HR" smtClean="0"/>
              <a:t>19.5.2020.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32E3E-C8BD-40B5-B093-CC720407EB5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272E0-E9F3-4C08-A4AC-16AADABC18D1}" type="datetimeFigureOut">
              <a:rPr lang="hr-HR" smtClean="0"/>
              <a:t>19.5.2020.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32E3E-C8BD-40B5-B093-CC720407EB5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272E0-E9F3-4C08-A4AC-16AADABC18D1}" type="datetimeFigureOut">
              <a:rPr lang="hr-HR" smtClean="0"/>
              <a:t>19.5.2020.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32E3E-C8BD-40B5-B093-CC720407EB5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272E0-E9F3-4C08-A4AC-16AADABC18D1}" type="datetimeFigureOut">
              <a:rPr lang="hr-HR" smtClean="0"/>
              <a:t>19.5.2020.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32E3E-C8BD-40B5-B093-CC720407EB5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272E0-E9F3-4C08-A4AC-16AADABC18D1}" type="datetimeFigureOut">
              <a:rPr lang="hr-HR" smtClean="0"/>
              <a:t>19.5.2020.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32E3E-C8BD-40B5-B093-CC720407EB5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272E0-E9F3-4C08-A4AC-16AADABC18D1}" type="datetimeFigureOut">
              <a:rPr lang="hr-HR" smtClean="0"/>
              <a:t>19.5.2020.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32E3E-C8BD-40B5-B093-CC720407EB5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272E0-E9F3-4C08-A4AC-16AADABC18D1}" type="datetimeFigureOut">
              <a:rPr lang="hr-HR" smtClean="0"/>
              <a:t>19.5.2020.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32E3E-C8BD-40B5-B093-CC720407EB5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272E0-E9F3-4C08-A4AC-16AADABC18D1}" type="datetimeFigureOut">
              <a:rPr lang="hr-HR" smtClean="0"/>
              <a:t>19.5.2020.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32E3E-C8BD-40B5-B093-CC720407EB50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Preuzimanja\UCENICKI%20RADOVI%202.DIO(7%20RAZR.)\gabriel%20zovko%20PROPELER%20(HELIKOPTER)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Radovi učenika 7.razreda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Tehnička kultura</a:t>
            </a:r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Ivana </a:t>
            </a:r>
            <a:r>
              <a:rPr lang="hr-HR" dirty="0" err="1" smtClean="0"/>
              <a:t>Džida</a:t>
            </a:r>
            <a:endParaRPr lang="hr-HR" dirty="0"/>
          </a:p>
        </p:txBody>
      </p:sp>
      <p:pic>
        <p:nvPicPr>
          <p:cNvPr id="4" name="Rezervirano mjesto sadržaja 3" descr="ivana dzida (BALON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74764" y="1600200"/>
            <a:ext cx="3394472" cy="4525963"/>
          </a:xfrm>
        </p:spPr>
      </p:pic>
      <p:sp>
        <p:nvSpPr>
          <p:cNvPr id="5" name="TekstniOkvir 4"/>
          <p:cNvSpPr txBox="1"/>
          <p:nvPr/>
        </p:nvSpPr>
        <p:spPr>
          <a:xfrm>
            <a:off x="6804248" y="393305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Balon</a:t>
            </a:r>
            <a:endParaRPr lang="hr-H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r-HR" dirty="0" err="1" smtClean="0"/>
              <a:t>Gabrijel</a:t>
            </a:r>
            <a:r>
              <a:rPr lang="hr-HR" dirty="0" smtClean="0"/>
              <a:t> Zovko</a:t>
            </a:r>
            <a:endParaRPr lang="hr-HR" dirty="0"/>
          </a:p>
        </p:txBody>
      </p:sp>
      <p:pic>
        <p:nvPicPr>
          <p:cNvPr id="4" name="gabriel zovko PROPELER (HELIKOPTER)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115616" y="548680"/>
            <a:ext cx="3528392" cy="6231493"/>
          </a:xfrm>
          <a:prstGeom prst="rect">
            <a:avLst/>
          </a:prstGeom>
        </p:spPr>
      </p:pic>
      <p:sp>
        <p:nvSpPr>
          <p:cNvPr id="5" name="TekstniOkvir 4"/>
          <p:cNvSpPr txBox="1"/>
          <p:nvPr/>
        </p:nvSpPr>
        <p:spPr>
          <a:xfrm>
            <a:off x="4788024" y="1700808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Helikopter - propeler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13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</Words>
  <Application>Microsoft Office PowerPoint</Application>
  <PresentationFormat>Prikaz na zaslonu (4:3)</PresentationFormat>
  <Paragraphs>6</Paragraphs>
  <Slides>3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3</vt:i4>
      </vt:variant>
    </vt:vector>
  </HeadingPairs>
  <TitlesOfParts>
    <vt:vector size="4" baseType="lpstr">
      <vt:lpstr>Office tema</vt:lpstr>
      <vt:lpstr>Radovi učenika 7.razreda</vt:lpstr>
      <vt:lpstr>Ivana Džida</vt:lpstr>
      <vt:lpstr>Gabrijel Zovko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Radovi učenika 7.razreda</dc:title>
  <dc:creator>ss</dc:creator>
  <cp:lastModifiedBy>ss</cp:lastModifiedBy>
  <cp:revision>1</cp:revision>
  <dcterms:created xsi:type="dcterms:W3CDTF">2020-05-19T19:10:05Z</dcterms:created>
  <dcterms:modified xsi:type="dcterms:W3CDTF">2020-05-19T19:12:44Z</dcterms:modified>
</cp:coreProperties>
</file>