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72E0-E9F3-4C08-A4AC-16AADABC18D1}" type="datetimeFigureOut">
              <a:rPr lang="hr-HR" smtClean="0"/>
              <a:pPr/>
              <a:t>19.5.2020.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2E3E-C8BD-40B5-B093-CC720407EB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72E0-E9F3-4C08-A4AC-16AADABC18D1}" type="datetimeFigureOut">
              <a:rPr lang="hr-HR" smtClean="0"/>
              <a:pPr/>
              <a:t>19.5.2020.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2E3E-C8BD-40B5-B093-CC720407EB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72E0-E9F3-4C08-A4AC-16AADABC18D1}" type="datetimeFigureOut">
              <a:rPr lang="hr-HR" smtClean="0"/>
              <a:pPr/>
              <a:t>19.5.2020.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2E3E-C8BD-40B5-B093-CC720407EB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72E0-E9F3-4C08-A4AC-16AADABC18D1}" type="datetimeFigureOut">
              <a:rPr lang="hr-HR" smtClean="0"/>
              <a:pPr/>
              <a:t>19.5.2020.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2E3E-C8BD-40B5-B093-CC720407EB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72E0-E9F3-4C08-A4AC-16AADABC18D1}" type="datetimeFigureOut">
              <a:rPr lang="hr-HR" smtClean="0"/>
              <a:pPr/>
              <a:t>19.5.2020.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2E3E-C8BD-40B5-B093-CC720407EB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72E0-E9F3-4C08-A4AC-16AADABC18D1}" type="datetimeFigureOut">
              <a:rPr lang="hr-HR" smtClean="0"/>
              <a:pPr/>
              <a:t>19.5.2020.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2E3E-C8BD-40B5-B093-CC720407EB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72E0-E9F3-4C08-A4AC-16AADABC18D1}" type="datetimeFigureOut">
              <a:rPr lang="hr-HR" smtClean="0"/>
              <a:pPr/>
              <a:t>19.5.2020.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2E3E-C8BD-40B5-B093-CC720407EB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72E0-E9F3-4C08-A4AC-16AADABC18D1}" type="datetimeFigureOut">
              <a:rPr lang="hr-HR" smtClean="0"/>
              <a:pPr/>
              <a:t>19.5.2020.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2E3E-C8BD-40B5-B093-CC720407EB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72E0-E9F3-4C08-A4AC-16AADABC18D1}" type="datetimeFigureOut">
              <a:rPr lang="hr-HR" smtClean="0"/>
              <a:pPr/>
              <a:t>19.5.2020.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2E3E-C8BD-40B5-B093-CC720407EB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72E0-E9F3-4C08-A4AC-16AADABC18D1}" type="datetimeFigureOut">
              <a:rPr lang="hr-HR" smtClean="0"/>
              <a:pPr/>
              <a:t>19.5.2020.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2E3E-C8BD-40B5-B093-CC720407EB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72E0-E9F3-4C08-A4AC-16AADABC18D1}" type="datetimeFigureOut">
              <a:rPr lang="hr-HR" smtClean="0"/>
              <a:pPr/>
              <a:t>19.5.2020.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2E3E-C8BD-40B5-B093-CC720407EB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272E0-E9F3-4C08-A4AC-16AADABC18D1}" type="datetimeFigureOut">
              <a:rPr lang="hr-HR" smtClean="0"/>
              <a:pPr/>
              <a:t>19.5.2020.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32E3E-C8BD-40B5-B093-CC720407EB5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Preuzimanja\darko8\matea%20prusina%20(STRUJNI%20KRUG)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Radovi </a:t>
            </a:r>
            <a:r>
              <a:rPr lang="hr-HR" smtClean="0"/>
              <a:t>učenika 8.razreda</a:t>
            </a:r>
            <a:br>
              <a:rPr lang="hr-HR" smtClean="0"/>
            </a:br>
            <a:r>
              <a:rPr lang="hr-HR" smtClean="0"/>
              <a:t>Strujni krug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Tehnička kultura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Drago Dugandžić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6804248" y="39330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Balon</a:t>
            </a:r>
            <a:endParaRPr lang="hr-HR" dirty="0"/>
          </a:p>
        </p:txBody>
      </p:sp>
      <p:pic>
        <p:nvPicPr>
          <p:cNvPr id="6" name="Slika 5" descr="drago dugandzic (STRUJNI KRUG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3015"/>
            <a:ext cx="9144000" cy="4331970"/>
          </a:xfrm>
          <a:prstGeom prst="rect">
            <a:avLst/>
          </a:prstGeom>
        </p:spPr>
      </p:pic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Ivan Dugandžić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4788024" y="170080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Helikopter - propeler</a:t>
            </a:r>
            <a:endParaRPr lang="hr-HR" dirty="0"/>
          </a:p>
        </p:txBody>
      </p:sp>
      <p:pic>
        <p:nvPicPr>
          <p:cNvPr id="7" name="Rezervirano mjesto sadržaja 6" descr="ivan dugandzic (STRUJNI KRUG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Josip Čurčić</a:t>
            </a:r>
            <a:endParaRPr lang="hr-HR" dirty="0"/>
          </a:p>
        </p:txBody>
      </p:sp>
      <p:pic>
        <p:nvPicPr>
          <p:cNvPr id="4" name="Rezervirano mjesto sadržaja 3" descr="josip ćurčić(STRUJNI KRUG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Magdalena Medić</a:t>
            </a:r>
            <a:endParaRPr lang="hr-HR" dirty="0"/>
          </a:p>
        </p:txBody>
      </p:sp>
      <p:pic>
        <p:nvPicPr>
          <p:cNvPr id="4" name="Rezervirano mjesto sadržaja 3" descr="magdalena medić(STRUJNI KRUG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Mila </a:t>
            </a:r>
            <a:r>
              <a:rPr lang="hr-HR" dirty="0" err="1" smtClean="0"/>
              <a:t>Mlićević</a:t>
            </a:r>
            <a:endParaRPr lang="hr-HR" dirty="0"/>
          </a:p>
        </p:txBody>
      </p:sp>
      <p:pic>
        <p:nvPicPr>
          <p:cNvPr id="4" name="Rezervirano mjesto sadržaja 3" descr="mila milicevic(STRUJNI KRUG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Matea </a:t>
            </a:r>
            <a:r>
              <a:rPr lang="hr-HR" dirty="0" err="1" smtClean="0"/>
              <a:t>Prusina</a:t>
            </a:r>
            <a:endParaRPr lang="hr-HR" dirty="0"/>
          </a:p>
        </p:txBody>
      </p:sp>
      <p:pic>
        <p:nvPicPr>
          <p:cNvPr id="5" name="matea prusina (STRUJNI KRUG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8472264" cy="4765649"/>
          </a:xfrm>
          <a:prstGeom prst="rect">
            <a:avLst/>
          </a:prstGeom>
        </p:spPr>
      </p:pic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21</Words>
  <Application>Microsoft Office PowerPoint</Application>
  <PresentationFormat>Prikaz na zaslonu (4:3)</PresentationFormat>
  <Paragraphs>10</Paragraphs>
  <Slides>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Office tema</vt:lpstr>
      <vt:lpstr>Radovi učenika 8.razreda Strujni krug</vt:lpstr>
      <vt:lpstr>Drago Dugandžić</vt:lpstr>
      <vt:lpstr>Ivan Dugandžić</vt:lpstr>
      <vt:lpstr>Josip Čurčić</vt:lpstr>
      <vt:lpstr>Magdalena Medić</vt:lpstr>
      <vt:lpstr>Mila Mlićević</vt:lpstr>
      <vt:lpstr>Matea Prusina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Radovi učenika 7.razreda</dc:title>
  <dc:creator>ss</dc:creator>
  <cp:lastModifiedBy>ss</cp:lastModifiedBy>
  <cp:revision>3</cp:revision>
  <dcterms:created xsi:type="dcterms:W3CDTF">2020-05-19T19:10:05Z</dcterms:created>
  <dcterms:modified xsi:type="dcterms:W3CDTF">2020-05-19T19:25:02Z</dcterms:modified>
</cp:coreProperties>
</file>