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4E378-7C28-4BA2-A533-B160BA354F32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913B8-0432-4E73-AD05-B04CDB58F6D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uzimanja\u&#269;eni&#269;ki%20radovi%201.DIO(6.RAZR)\iva%20lovri&#263;%20REMENICA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uzimanja\u&#269;eni&#269;ki%20radovi%201.DIO(6.RAZR)\ivan%20simovi&#263;%20REMENICA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uzimanja\u&#269;eni&#269;ki%20radovi%201.DIO(6.RAZR)\karla%20prusina%20REMENICA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euzimanja\u&#269;eni&#269;ki%20radovi%201.DIO(6.RAZR)\leona%20&#263;ur&#269;i&#263;%20REMENIC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Radovi učenika</a:t>
            </a:r>
            <a:br>
              <a:rPr lang="hr-HR" smtClean="0"/>
            </a:br>
            <a:r>
              <a:rPr lang="hr-HR" smtClean="0"/>
              <a:t>Remenica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Tehnička kultura 6 razred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Antun Glamuzina</a:t>
            </a:r>
            <a:endParaRPr lang="hr-HR" dirty="0"/>
          </a:p>
        </p:txBody>
      </p:sp>
      <p:pic>
        <p:nvPicPr>
          <p:cNvPr id="4" name="Rezervirano mjesto sadržaja 3" descr="anton glamuzina REME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Marija </a:t>
            </a:r>
            <a:r>
              <a:rPr lang="hr-HR" dirty="0" err="1" smtClean="0"/>
              <a:t>Pinjuh</a:t>
            </a:r>
            <a:endParaRPr lang="hr-HR" dirty="0"/>
          </a:p>
        </p:txBody>
      </p:sp>
      <p:pic>
        <p:nvPicPr>
          <p:cNvPr id="4" name="Rezervirano mjesto sadržaja 3" descr="marija pinjuh REME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067" y="1600200"/>
            <a:ext cx="338386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Iva Lovrić </a:t>
            </a:r>
            <a:endParaRPr lang="hr-HR" dirty="0"/>
          </a:p>
        </p:txBody>
      </p:sp>
      <p:pic>
        <p:nvPicPr>
          <p:cNvPr id="4" name="iva lovrić REMENIC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185988"/>
            <a:ext cx="609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Ivan </a:t>
            </a:r>
            <a:r>
              <a:rPr lang="hr-HR" dirty="0" err="1" smtClean="0"/>
              <a:t>Šimović</a:t>
            </a:r>
            <a:endParaRPr lang="hr-HR" dirty="0"/>
          </a:p>
        </p:txBody>
      </p:sp>
      <p:pic>
        <p:nvPicPr>
          <p:cNvPr id="4" name="ivan simović REMENIC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39032" y="1700808"/>
            <a:ext cx="8704968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Karla </a:t>
            </a:r>
            <a:r>
              <a:rPr lang="hr-HR" dirty="0" err="1" smtClean="0"/>
              <a:t>Prusina</a:t>
            </a:r>
            <a:endParaRPr lang="hr-HR" dirty="0"/>
          </a:p>
        </p:txBody>
      </p:sp>
      <p:pic>
        <p:nvPicPr>
          <p:cNvPr id="4" name="karla prusina REMENIC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185988"/>
            <a:ext cx="6096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Leona </a:t>
            </a:r>
            <a:r>
              <a:rPr lang="hr-HR" dirty="0" err="1" smtClean="0"/>
              <a:t>Ćurčić</a:t>
            </a:r>
            <a:endParaRPr lang="hr-HR" dirty="0"/>
          </a:p>
        </p:txBody>
      </p:sp>
      <p:pic>
        <p:nvPicPr>
          <p:cNvPr id="4" name="leona ćurčić REMENIC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340768"/>
            <a:ext cx="7704856" cy="5174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Prikaz na zaslonu (4:3)</PresentationFormat>
  <Paragraphs>8</Paragraphs>
  <Slides>7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tema</vt:lpstr>
      <vt:lpstr>Radovi učenika Remenica  </vt:lpstr>
      <vt:lpstr>Antun Glamuzina</vt:lpstr>
      <vt:lpstr>Marija Pinjuh</vt:lpstr>
      <vt:lpstr>Iva Lovrić </vt:lpstr>
      <vt:lpstr>Ivan Šimović</vt:lpstr>
      <vt:lpstr>Karla Prusina</vt:lpstr>
      <vt:lpstr>Leona Ćurčić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Radovi učenika </dc:title>
  <dc:creator>ss</dc:creator>
  <cp:lastModifiedBy>ss</cp:lastModifiedBy>
  <cp:revision>2</cp:revision>
  <dcterms:created xsi:type="dcterms:W3CDTF">2020-05-19T18:38:40Z</dcterms:created>
  <dcterms:modified xsi:type="dcterms:W3CDTF">2020-05-19T18:49:52Z</dcterms:modified>
</cp:coreProperties>
</file>