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1787F-90F1-4746-A595-3FA285792A55}" type="datetimeFigureOut">
              <a:rPr lang="sr-Latn-CS" smtClean="0"/>
              <a:t>28.5.2020.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3620-3CD1-48CF-BF0C-CAB91E8D9CA9}" type="slidenum">
              <a:rPr lang="hr-HR" smtClean="0"/>
              <a:t>‹#›</a:t>
            </a:fld>
            <a:endParaRPr lang="hr-HR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1787F-90F1-4746-A595-3FA285792A55}" type="datetimeFigureOut">
              <a:rPr lang="sr-Latn-CS" smtClean="0"/>
              <a:t>28.5.2020.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3620-3CD1-48CF-BF0C-CAB91E8D9CA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1787F-90F1-4746-A595-3FA285792A55}" type="datetimeFigureOut">
              <a:rPr lang="sr-Latn-CS" smtClean="0"/>
              <a:t>28.5.2020.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3620-3CD1-48CF-BF0C-CAB91E8D9CA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1787F-90F1-4746-A595-3FA285792A55}" type="datetimeFigureOut">
              <a:rPr lang="sr-Latn-CS" smtClean="0"/>
              <a:t>28.5.2020.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3620-3CD1-48CF-BF0C-CAB91E8D9CA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1787F-90F1-4746-A595-3FA285792A55}" type="datetimeFigureOut">
              <a:rPr lang="sr-Latn-CS" smtClean="0"/>
              <a:t>28.5.2020.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6B13620-3CD1-48CF-BF0C-CAB91E8D9CA9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1787F-90F1-4746-A595-3FA285792A55}" type="datetimeFigureOut">
              <a:rPr lang="sr-Latn-CS" smtClean="0"/>
              <a:t>28.5.2020.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3620-3CD1-48CF-BF0C-CAB91E8D9CA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1787F-90F1-4746-A595-3FA285792A55}" type="datetimeFigureOut">
              <a:rPr lang="sr-Latn-CS" smtClean="0"/>
              <a:t>28.5.2020.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3620-3CD1-48CF-BF0C-CAB91E8D9CA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1787F-90F1-4746-A595-3FA285792A55}" type="datetimeFigureOut">
              <a:rPr lang="sr-Latn-CS" smtClean="0"/>
              <a:t>28.5.2020.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3620-3CD1-48CF-BF0C-CAB91E8D9CA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1787F-90F1-4746-A595-3FA285792A55}" type="datetimeFigureOut">
              <a:rPr lang="sr-Latn-CS" smtClean="0"/>
              <a:t>28.5.2020.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3620-3CD1-48CF-BF0C-CAB91E8D9CA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1787F-90F1-4746-A595-3FA285792A55}" type="datetimeFigureOut">
              <a:rPr lang="sr-Latn-CS" smtClean="0"/>
              <a:t>28.5.2020.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3620-3CD1-48CF-BF0C-CAB91E8D9CA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hr-H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Pritisnite ikonu za dodavanje slike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1787F-90F1-4746-A595-3FA285792A55}" type="datetimeFigureOut">
              <a:rPr lang="sr-Latn-CS" smtClean="0"/>
              <a:t>28.5.2020.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3620-3CD1-48CF-BF0C-CAB91E8D9CA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F61787F-90F1-4746-A595-3FA285792A55}" type="datetimeFigureOut">
              <a:rPr lang="sr-Latn-CS" smtClean="0"/>
              <a:t>28.5.2020.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6B13620-3CD1-48CF-BF0C-CAB91E8D9CA9}" type="slidenum">
              <a:rPr lang="hr-HR" smtClean="0"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USER\Downloads\TITANIC%20MY%20HEART%20WILL%20GO%20ON%20Piano%20Relaxing%20Music%20Sleep%20Music%20Titanic%20Song%20Instrumental%20Mus.mp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BA" sz="6600" dirty="0" smtClean="0"/>
              <a:t>Tom i </a:t>
            </a:r>
            <a:r>
              <a:rPr lang="hr-BA" sz="6600" dirty="0" err="1" smtClean="0"/>
              <a:t>Jerry</a:t>
            </a:r>
            <a:endParaRPr lang="hr-HR" sz="66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TITANIC MY HEART WILL GO ON Piano Relaxing Music Sleep Music Titanic Song Instrumental Mus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357158" y="607220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BA" dirty="0" smtClean="0"/>
              <a:t>Tom je siva i bijela kratkodlaka domaća mačka. Obično je, ali ne uvijek, prikazan kao da živi udoban ili čak razmažen život.</a:t>
            </a:r>
          </a:p>
          <a:p>
            <a:r>
              <a:rPr lang="hr-BA" dirty="0" err="1" smtClean="0"/>
              <a:t>Jerry</a:t>
            </a:r>
            <a:r>
              <a:rPr lang="hr-BA" dirty="0" smtClean="0"/>
              <a:t> je mali, smeđi kućni miš koji uvijek živi u neposrednoj blizini Toma.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BA" dirty="0" smtClean="0"/>
              <a:t>Iako je vrlo energičan, odlučan i puno krupniji, Tom ne odgovara </a:t>
            </a:r>
            <a:r>
              <a:rPr lang="hr-BA" dirty="0" err="1" smtClean="0"/>
              <a:t>Jerryjevoj</a:t>
            </a:r>
            <a:r>
              <a:rPr lang="hr-BA" dirty="0" smtClean="0"/>
              <a:t> pameti.</a:t>
            </a:r>
          </a:p>
          <a:p>
            <a:r>
              <a:rPr lang="hr-BA" dirty="0" err="1" smtClean="0"/>
              <a:t>Jerry</a:t>
            </a:r>
            <a:r>
              <a:rPr lang="hr-BA" dirty="0" smtClean="0"/>
              <a:t> također posjeduje iznenađujuću snagu za svoju veličinu, otprilike ekvivalent Tomu, dižući predmet poput nakovnja, relativno je lako i podnijeti znatne utjecaje.</a:t>
            </a:r>
            <a:endParaRPr lang="hr-HR" dirty="0"/>
          </a:p>
        </p:txBody>
      </p:sp>
      <p:pic>
        <p:nvPicPr>
          <p:cNvPr id="4" name="Slika 3" descr="TomJerryY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6" y="4357694"/>
            <a:ext cx="3083378" cy="2062163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 descr="jerryjeva snag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639887"/>
            <a:ext cx="8229600" cy="4629150"/>
          </a:xfr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BA" dirty="0" smtClean="0"/>
              <a:t>Iako mačke obično love miševe da ih pojedu, Tom rijetko pokuša pojesti </a:t>
            </a:r>
            <a:r>
              <a:rPr lang="hr-BA" dirty="0" err="1" smtClean="0"/>
              <a:t>Jerryja</a:t>
            </a:r>
            <a:r>
              <a:rPr lang="hr-BA" dirty="0" smtClean="0"/>
              <a:t>, samo kako bi ga povrijedio ili se natjecao s njim kao i obično u zastrašujućoj strategiji samo da bi se rugao </a:t>
            </a:r>
            <a:r>
              <a:rPr lang="hr-BA" dirty="0" err="1" smtClean="0"/>
              <a:t>Jerryju</a:t>
            </a:r>
            <a:r>
              <a:rPr lang="hr-BA" dirty="0" smtClean="0"/>
              <a:t>, pa čak i dobiti nagradu od čovjeka za hvatanje </a:t>
            </a:r>
            <a:r>
              <a:rPr lang="hr-BA" dirty="0" err="1" smtClean="0"/>
              <a:t>Jerryja</a:t>
            </a:r>
            <a:r>
              <a:rPr lang="hr-BA" dirty="0" smtClean="0"/>
              <a:t> ili za općenito izvršavanje njegovog posla kao mačke.</a:t>
            </a:r>
            <a:endParaRPr lang="hr-H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BA" dirty="0" smtClean="0"/>
              <a:t>Oba lika uživaju u mučenju jedan drugog. Međutim, kad se čini da je jedan lik u smrtnoj opasnosti od neplanirane situacije ili zbog postupka treće strane, drugi će razviti savjest i spasiti ga. Povremeno se povezuju s neugodnim iskustvom, a njihovo međusobno napadanje je više igra nego ozbiljni napadi.</a:t>
            </a:r>
            <a:endParaRPr lang="hr-HR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BA" dirty="0" smtClean="0"/>
              <a:t>Radila: Sara Zovko</a:t>
            </a:r>
          </a:p>
          <a:p>
            <a:r>
              <a:rPr lang="hr-BA" dirty="0" smtClean="0"/>
              <a:t>Razred: 6.a</a:t>
            </a:r>
          </a:p>
          <a:p>
            <a:r>
              <a:rPr lang="hr-BA" dirty="0" smtClean="0"/>
              <a:t>Nastavnica: Silvana </a:t>
            </a:r>
            <a:r>
              <a:rPr lang="hr-BA" dirty="0" err="1" smtClean="0"/>
              <a:t>Smoljan</a:t>
            </a:r>
            <a:endParaRPr lang="hr-H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h">
  <a:themeElements>
    <a:clrScheme name="Vrh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h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h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110</TotalTime>
  <Words>209</Words>
  <Application>Microsoft Office PowerPoint</Application>
  <PresentationFormat>Prikaz na zaslonu (4:3)</PresentationFormat>
  <Paragraphs>10</Paragraphs>
  <Slides>7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Vrh</vt:lpstr>
      <vt:lpstr>Tom i Jerry</vt:lpstr>
      <vt:lpstr>Slajd 2</vt:lpstr>
      <vt:lpstr>Slajd 3</vt:lpstr>
      <vt:lpstr>Slajd 4</vt:lpstr>
      <vt:lpstr>Slajd 5</vt:lpstr>
      <vt:lpstr>Slajd 6</vt:lpstr>
      <vt:lpstr>Slajd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Windows User</dc:creator>
  <cp:lastModifiedBy>Windows User</cp:lastModifiedBy>
  <cp:revision>8</cp:revision>
  <dcterms:created xsi:type="dcterms:W3CDTF">2020-05-28T10:35:06Z</dcterms:created>
  <dcterms:modified xsi:type="dcterms:W3CDTF">2020-05-28T12:25:27Z</dcterms:modified>
</cp:coreProperties>
</file>