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E241B-7F72-4BF4-AA46-462E0F701B2B}" type="datetimeFigureOut">
              <a:rPr lang="hr-HR" smtClean="0"/>
              <a:pPr/>
              <a:t>3.5.2020.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0B464-130B-437D-8244-E3496AB1994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1975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PC\Dropbox\Alfa\ilustracije\Naslovnic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5043" t="14563" r="27079" b="26375"/>
          <a:stretch>
            <a:fillRect/>
          </a:stretch>
        </p:blipFill>
        <p:spPr bwMode="auto">
          <a:xfrm rot="1449551">
            <a:off x="4821190" y="2591287"/>
            <a:ext cx="3015459" cy="36224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0000"/>
            <a:ext cx="7543800" cy="2593975"/>
          </a:xfrm>
        </p:spPr>
        <p:txBody>
          <a:bodyPr anchor="b"/>
          <a:lstStyle>
            <a:lvl1pPr>
              <a:defRPr sz="5000" b="1">
                <a:ln>
                  <a:noFill/>
                </a:ln>
                <a:solidFill>
                  <a:srgbClr val="B83F14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5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C1F3-4463-416C-B4E2-03D176ED6C5A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6F1C-C9CA-4AC3-BBA8-B0AA0F6BCB34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7BB-8200-4A26-B222-D3DE0DEC9F68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FD8C-198F-4909-8E8B-8B538B1FA645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83F14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3A15-08EC-4DEF-9CFF-3B8BBC1F45AD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7620000" cy="391703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FF52-9734-431B-BC87-8635E4EA4867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grpSp>
        <p:nvGrpSpPr>
          <p:cNvPr id="2" name="Grupa 8"/>
          <p:cNvGrpSpPr/>
          <p:nvPr/>
        </p:nvGrpSpPr>
        <p:grpSpPr>
          <a:xfrm>
            <a:off x="611560" y="476672"/>
            <a:ext cx="6097751" cy="2412088"/>
            <a:chOff x="611560" y="476672"/>
            <a:chExt cx="6097751" cy="2412088"/>
          </a:xfrm>
        </p:grpSpPr>
        <p:pic>
          <p:nvPicPr>
            <p:cNvPr id="10" name="Picture 4" descr="D:\Alfa udžbenici\razmislite.jpg"/>
            <p:cNvPicPr>
              <a:picLocks noChangeAspect="1" noChangeArrowheads="1"/>
            </p:cNvPicPr>
            <p:nvPr/>
          </p:nvPicPr>
          <p:blipFill>
            <a:blip r:embed="rId3" cstate="print"/>
            <a:srcRect l="17718" t="33306" r="23220" b="27142"/>
            <a:stretch>
              <a:fillRect/>
            </a:stretch>
          </p:blipFill>
          <p:spPr bwMode="auto">
            <a:xfrm>
              <a:off x="5004048" y="1268760"/>
              <a:ext cx="1705263" cy="1620000"/>
            </a:xfrm>
            <a:prstGeom prst="rect">
              <a:avLst/>
            </a:prstGeom>
            <a:noFill/>
          </p:spPr>
        </p:pic>
        <p:sp>
          <p:nvSpPr>
            <p:cNvPr id="11" name="Elipsasti oblačić 10"/>
            <p:cNvSpPr/>
            <p:nvPr/>
          </p:nvSpPr>
          <p:spPr>
            <a:xfrm>
              <a:off x="611560" y="476672"/>
              <a:ext cx="4032448" cy="1296144"/>
            </a:xfrm>
            <a:prstGeom prst="wedgeEllipseCallout">
              <a:avLst>
                <a:gd name="adj1" fmla="val 67355"/>
                <a:gd name="adj2" fmla="val 33577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4600" spc="-100" dirty="0" smtClean="0">
                  <a:solidFill>
                    <a:srgbClr val="1F497D"/>
                  </a:solidFill>
                  <a:latin typeface="Cambria"/>
                  <a:ea typeface="+mj-ea"/>
                  <a:cs typeface="+mj-cs"/>
                </a:rPr>
                <a:t>Razmislite!</a:t>
              </a:r>
              <a:endParaRPr lang="hr-HR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CCC29-CF1E-4E83-A880-18EBBEF70CB5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9BB3-4F27-44BA-96FC-7EC10C971B80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CE07-F080-4E7D-A9E6-444D572EF56B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C501-FB47-4766-BCA0-2627D1590B5D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5E83-278A-4F2F-9A77-165413E2DB9E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EA1B-051A-41DF-8E27-9AC02EA89CBB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99E353-A996-4860-9299-3D0D637D5E70}" type="datetime1">
              <a:rPr lang="hr-HR" smtClean="0"/>
              <a:pPr/>
              <a:t>3.5.2020.</a:t>
            </a:fld>
            <a:endParaRPr lang="hr-HR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6.5. Uređivanje prezentacije</a:t>
            </a:r>
            <a:endParaRPr lang="hr-HR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6. Izrada prezentacije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919780879"/>
      </p:ext>
    </p:extLst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52936"/>
            <a:ext cx="5075237" cy="27590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38138"/>
          </a:xfrm>
        </p:spPr>
        <p:txBody>
          <a:bodyPr/>
          <a:lstStyle/>
          <a:p>
            <a:r>
              <a:rPr lang="hr-HR" sz="4800" dirty="0" smtClean="0"/>
              <a:t>Način pogleda na slajdove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892696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hr-HR" sz="2400" b="1" dirty="0" smtClean="0"/>
              <a:t>Normalno</a:t>
            </a:r>
            <a:r>
              <a:rPr lang="hr-HR" sz="2400" dirty="0" smtClean="0"/>
              <a:t> – namijenjen je uređivanju slajdova 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3707-4C36-4EF5-B3B7-E24DBADA8DB7}" type="datetime1">
              <a:rPr lang="hr-HR" smtClean="0"/>
              <a:pPr/>
              <a:t>3.5.2020.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31959861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755576" y="1196752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1"/>
              </a:buClr>
              <a:buFont typeface="+mj-lt"/>
              <a:buAutoNum type="arabicPeriod" startAt="2"/>
            </a:pPr>
            <a:r>
              <a:rPr lang="hr-HR" sz="2400" b="1" dirty="0" smtClean="0"/>
              <a:t>Alat </a:t>
            </a:r>
            <a:r>
              <a:rPr lang="hr-HR" sz="2400" b="1" dirty="0"/>
              <a:t>za sortiranje slajdova</a:t>
            </a:r>
            <a:r>
              <a:rPr lang="hr-HR" sz="2400" dirty="0"/>
              <a:t> (</a:t>
            </a:r>
            <a:r>
              <a:rPr lang="hr-HR" sz="2400" i="1" dirty="0" err="1"/>
              <a:t>Slide</a:t>
            </a:r>
            <a:r>
              <a:rPr lang="hr-HR" sz="2400" i="1" dirty="0"/>
              <a:t> </a:t>
            </a:r>
            <a:r>
              <a:rPr lang="hr-HR" sz="2400" i="1" dirty="0" err="1"/>
              <a:t>Sort</a:t>
            </a:r>
            <a:r>
              <a:rPr lang="hr-HR" sz="2400" i="1" dirty="0"/>
              <a:t> </a:t>
            </a:r>
            <a:r>
              <a:rPr lang="hr-HR" sz="2400" i="1" dirty="0" err="1"/>
              <a:t>View</a:t>
            </a:r>
            <a:r>
              <a:rPr lang="hr-HR" sz="2400" dirty="0"/>
              <a:t>) – još se naziva razvrstač slajdova. </a:t>
            </a:r>
            <a:endParaRPr lang="hr-HR" sz="2400" dirty="0" smtClean="0"/>
          </a:p>
          <a:p>
            <a:pPr marL="457200" indent="-457200">
              <a:buClr>
                <a:schemeClr val="accent1"/>
              </a:buClr>
            </a:pPr>
            <a:r>
              <a:rPr lang="hr-HR" sz="2400" dirty="0" smtClean="0"/>
              <a:t>	Prikazuje </a:t>
            </a:r>
            <a:r>
              <a:rPr lang="hr-HR" sz="2400" dirty="0"/>
              <a:t>smanjene slajdove poredane od prvog do zadnjeg.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84984"/>
            <a:ext cx="5775325" cy="150812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98C5-E44D-423F-893A-482EBF5AC0E2}" type="datetime1">
              <a:rPr lang="hr-HR" smtClean="0"/>
              <a:pPr/>
              <a:t>3.5.2020.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766649177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395536" y="836712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1"/>
              </a:buClr>
              <a:buFont typeface="+mj-lt"/>
              <a:buAutoNum type="arabicPeriod" startAt="3"/>
            </a:pPr>
            <a:r>
              <a:rPr lang="hr-HR" sz="2400" b="1" dirty="0" smtClean="0"/>
              <a:t>Stranica </a:t>
            </a:r>
            <a:r>
              <a:rPr lang="hr-HR" sz="2400" b="1" dirty="0"/>
              <a:t>s napomenama</a:t>
            </a:r>
            <a:r>
              <a:rPr lang="hr-HR" sz="2400" dirty="0"/>
              <a:t> (</a:t>
            </a:r>
            <a:r>
              <a:rPr lang="hr-HR" sz="2400" i="1" dirty="0"/>
              <a:t>Notes Page</a:t>
            </a:r>
            <a:r>
              <a:rPr lang="hr-HR" sz="2400" dirty="0"/>
              <a:t>)  - ispod slajda imamo okvir u koji možemo unositi napomene za trenutni slajd. </a:t>
            </a:r>
            <a:endParaRPr lang="hr-HR" sz="2400" dirty="0" smtClean="0"/>
          </a:p>
          <a:p>
            <a:pPr marL="457200" indent="-457200">
              <a:buClr>
                <a:schemeClr val="accent1"/>
              </a:buClr>
            </a:pPr>
            <a:r>
              <a:rPr lang="hr-HR" sz="2400" dirty="0" smtClean="0"/>
              <a:t>	Mogu </a:t>
            </a:r>
            <a:r>
              <a:rPr lang="hr-HR" sz="2400" dirty="0"/>
              <a:t>se ispisati i koristiti tijekom izlaganja 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2773363" cy="390842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AE6A-5BE9-4F91-A4EF-841C653B730A}" type="datetime1">
              <a:rPr lang="hr-HR" smtClean="0"/>
              <a:pPr/>
              <a:t>3.5.2020.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95667072"/>
      </p:ext>
    </p:extLst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539552" y="908720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1"/>
              </a:buClr>
              <a:buFont typeface="+mj-lt"/>
              <a:buAutoNum type="arabicPeriod" startAt="4"/>
            </a:pPr>
            <a:r>
              <a:rPr lang="hr-HR" sz="2400" b="1" dirty="0" smtClean="0"/>
              <a:t>Prikaz </a:t>
            </a:r>
            <a:r>
              <a:rPr lang="hr-HR" sz="2400" b="1" dirty="0"/>
              <a:t>za čitanje</a:t>
            </a:r>
            <a:r>
              <a:rPr lang="hr-HR" sz="2400" dirty="0"/>
              <a:t> - koristi se kad se prezentacija ne prikazuje na velikom zaslonu, već na računalu.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32856"/>
            <a:ext cx="2952328" cy="219765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8E6F-E629-4D64-BA8C-B78A0A2816E9}" type="datetime1">
              <a:rPr lang="hr-HR" smtClean="0"/>
              <a:pPr/>
              <a:t>3.5.2020.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85568622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84984"/>
            <a:ext cx="2117725" cy="31400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Premještanje slajdova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908920"/>
          </a:xfrm>
        </p:spPr>
        <p:txBody>
          <a:bodyPr/>
          <a:lstStyle/>
          <a:p>
            <a:r>
              <a:rPr lang="hr-HR" dirty="0" smtClean="0"/>
              <a:t>Ako želimo promijeniti redoslijed slajdova to možemo napraviti u oknu slajdova na kartici </a:t>
            </a:r>
            <a:r>
              <a:rPr lang="hr-HR" b="1" dirty="0" smtClean="0"/>
              <a:t>Slajdovi</a:t>
            </a:r>
            <a:r>
              <a:rPr lang="hr-HR" dirty="0" smtClean="0"/>
              <a:t> (</a:t>
            </a:r>
            <a:r>
              <a:rPr lang="hr-HR" i="1" dirty="0" err="1" smtClean="0"/>
              <a:t>Slide</a:t>
            </a:r>
            <a:r>
              <a:rPr lang="hr-HR" dirty="0" smtClean="0"/>
              <a:t>). </a:t>
            </a:r>
          </a:p>
          <a:p>
            <a:r>
              <a:rPr lang="hr-HR" dirty="0" smtClean="0"/>
              <a:t>Pritisnemo lijevu tipu miša, kako pomičemo miša između slajdova pojavit će se crna crta. </a:t>
            </a: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5670-D68F-44D2-B258-7789021D09EE}" type="datetime1">
              <a:rPr lang="hr-HR" smtClean="0"/>
              <a:pPr/>
              <a:t>3.5.2020.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74994511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068960"/>
            <a:ext cx="2667000" cy="35591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Brisanje slajda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340968"/>
          </a:xfrm>
        </p:spPr>
        <p:txBody>
          <a:bodyPr/>
          <a:lstStyle/>
          <a:p>
            <a:r>
              <a:rPr lang="hr-HR" dirty="0" smtClean="0"/>
              <a:t>Slajdove koji nam ne trebaju možemo obrisati u pogledu </a:t>
            </a:r>
            <a:r>
              <a:rPr lang="hr-HR" i="1" dirty="0" smtClean="0"/>
              <a:t>Normalno</a:t>
            </a:r>
            <a:r>
              <a:rPr lang="hr-HR" dirty="0" smtClean="0"/>
              <a:t> i u pogledu </a:t>
            </a:r>
            <a:r>
              <a:rPr lang="hr-HR" i="1" dirty="0" smtClean="0"/>
              <a:t>Alat za sortiranje slajdova</a:t>
            </a:r>
            <a:r>
              <a:rPr lang="hr-HR" dirty="0" smtClean="0"/>
              <a:t>, tako da slajd označimo i kliknemo tipku </a:t>
            </a:r>
            <a:r>
              <a:rPr lang="hr-HR" b="1" dirty="0" err="1" smtClean="0"/>
              <a:t>Delete</a:t>
            </a:r>
            <a:r>
              <a:rPr lang="hr-HR" dirty="0" smtClean="0"/>
              <a:t> na tipkovnici ili pritisnuti desnu tipku miša na slajd i iz brzog izbornika izbriši slajd </a:t>
            </a: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43E8-F475-429A-94B1-113B12F4E96C}" type="datetime1">
              <a:rPr lang="hr-HR" smtClean="0"/>
              <a:pPr/>
              <a:t>3.5.2020.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0819793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60848"/>
            <a:ext cx="3814043" cy="4468413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Ispis prezentacije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naredba </a:t>
            </a:r>
            <a:r>
              <a:rPr lang="hr-HR" b="1" dirty="0" smtClean="0"/>
              <a:t>Ispis</a:t>
            </a:r>
            <a:r>
              <a:rPr lang="hr-HR" dirty="0" smtClean="0"/>
              <a:t> (</a:t>
            </a:r>
            <a:r>
              <a:rPr lang="hr-HR" i="1" dirty="0" err="1" smtClean="0"/>
              <a:t>Print</a:t>
            </a:r>
            <a:r>
              <a:rPr lang="hr-HR" dirty="0" smtClean="0"/>
              <a:t>) koja se nalazi na kartici </a:t>
            </a:r>
            <a:r>
              <a:rPr lang="hr-HR" b="1" dirty="0" smtClean="0"/>
              <a:t>Datoteka </a:t>
            </a:r>
            <a:r>
              <a:rPr lang="hr-HR" i="1" dirty="0" smtClean="0"/>
              <a:t>(File)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A1DA-C4F8-4436-B867-804959345307}" type="datetime1">
              <a:rPr lang="hr-HR" smtClean="0"/>
              <a:pPr/>
              <a:t>3.5.2020.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49802696"/>
      </p:ext>
    </p:extLst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/>
              <a:t>Sažetak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395536" y="1916832"/>
            <a:ext cx="7620000" cy="4800600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Prikazi slajdova</a:t>
            </a:r>
            <a:r>
              <a:rPr lang="hr-HR" sz="2800" dirty="0" smtClean="0"/>
              <a:t>  – Normalno, Alat za sortiranje slajdova, Stranica s napomenama, Prikaz za čitanje </a:t>
            </a:r>
          </a:p>
          <a:p>
            <a:r>
              <a:rPr lang="hr-HR" sz="2800" b="1" dirty="0" smtClean="0"/>
              <a:t>Premještanje slajdova</a:t>
            </a:r>
            <a:r>
              <a:rPr lang="hr-HR" sz="2800" dirty="0" smtClean="0"/>
              <a:t>  – lijevim klikom miša označeni slajd odvučemo na mjesto označeno crtom između slajdova</a:t>
            </a:r>
          </a:p>
          <a:p>
            <a:r>
              <a:rPr lang="hr-HR" sz="2800" b="1" dirty="0" smtClean="0"/>
              <a:t>Ispis prezentacije</a:t>
            </a:r>
            <a:r>
              <a:rPr lang="hr-HR" sz="2800" dirty="0" smtClean="0"/>
              <a:t>  – nudi mogućnost ispisa slajdova, brošura, stranica bilježaka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FC4C-7CB2-4894-8F52-D6CA5ACA4F49}" type="datetime1">
              <a:rPr lang="hr-HR" smtClean="0"/>
              <a:pPr/>
              <a:t>3.5.2020.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1763688" y="1196752"/>
            <a:ext cx="57282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Uređivanje prezentacije</a:t>
            </a:r>
            <a:endParaRPr lang="hr-HR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Slika 7" descr="ALFIC sjedi na grani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5373216"/>
            <a:ext cx="10081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59581590"/>
      </p:ext>
    </p:extLst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fa_prezentacije">
  <a:themeElements>
    <a:clrScheme name="Kapita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jednos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Alfa_prezentacije</Template>
  <TotalTime>95</TotalTime>
  <Words>223</Words>
  <Application>Microsoft Office PowerPoint</Application>
  <PresentationFormat>Prikaz na zaslonu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Alfa_prezentacije</vt:lpstr>
      <vt:lpstr>6.5. Uređivanje prezentacije</vt:lpstr>
      <vt:lpstr>Način pogleda na slajdove</vt:lpstr>
      <vt:lpstr>Slajd 3</vt:lpstr>
      <vt:lpstr>Slajd 4</vt:lpstr>
      <vt:lpstr>Slajd 5</vt:lpstr>
      <vt:lpstr>Premještanje slajdova</vt:lpstr>
      <vt:lpstr>Brisanje slajda</vt:lpstr>
      <vt:lpstr>Ispis prezentacije</vt:lpstr>
      <vt:lpstr>Sažetak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Oblikovanje teksta na slajdovima</dc:title>
  <dc:creator>IvAnMa</dc:creator>
  <cp:lastModifiedBy>ss</cp:lastModifiedBy>
  <cp:revision>14</cp:revision>
  <dcterms:created xsi:type="dcterms:W3CDTF">2013-06-02T07:17:19Z</dcterms:created>
  <dcterms:modified xsi:type="dcterms:W3CDTF">2020-05-03T20:24:56Z</dcterms:modified>
</cp:coreProperties>
</file>