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48" y="-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BA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BA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A04-F079-4EB0-A6F8-264A74F23825}" type="datetimeFigureOut">
              <a:rPr lang="hr-BA" smtClean="0"/>
              <a:t>18.5.2020.</a:t>
            </a:fld>
            <a:endParaRPr lang="hr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19FDD-4220-4BA2-AB8C-228938EE935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26224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BA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BA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A04-F079-4EB0-A6F8-264A74F23825}" type="datetimeFigureOut">
              <a:rPr lang="hr-BA" smtClean="0"/>
              <a:t>18.5.2020.</a:t>
            </a:fld>
            <a:endParaRPr lang="hr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19FDD-4220-4BA2-AB8C-228938EE935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97410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BA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BA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A04-F079-4EB0-A6F8-264A74F23825}" type="datetimeFigureOut">
              <a:rPr lang="hr-BA" smtClean="0"/>
              <a:t>18.5.2020.</a:t>
            </a:fld>
            <a:endParaRPr lang="hr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19FDD-4220-4BA2-AB8C-228938EE935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992662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BA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BA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A04-F079-4EB0-A6F8-264A74F23825}" type="datetimeFigureOut">
              <a:rPr lang="hr-BA" smtClean="0"/>
              <a:t>18.5.2020.</a:t>
            </a:fld>
            <a:endParaRPr lang="hr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19FDD-4220-4BA2-AB8C-228938EE935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27347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BA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A04-F079-4EB0-A6F8-264A74F23825}" type="datetimeFigureOut">
              <a:rPr lang="hr-BA" smtClean="0"/>
              <a:t>18.5.2020.</a:t>
            </a:fld>
            <a:endParaRPr lang="hr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19FDD-4220-4BA2-AB8C-228938EE935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50833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BA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BA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BA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A04-F079-4EB0-A6F8-264A74F23825}" type="datetimeFigureOut">
              <a:rPr lang="hr-BA" smtClean="0"/>
              <a:t>18.5.2020.</a:t>
            </a:fld>
            <a:endParaRPr lang="hr-BA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19FDD-4220-4BA2-AB8C-228938EE935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535138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BA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BA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BA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A04-F079-4EB0-A6F8-264A74F23825}" type="datetimeFigureOut">
              <a:rPr lang="hr-BA" smtClean="0"/>
              <a:t>18.5.2020.</a:t>
            </a:fld>
            <a:endParaRPr lang="hr-BA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19FDD-4220-4BA2-AB8C-228938EE935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73084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BA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A04-F079-4EB0-A6F8-264A74F23825}" type="datetimeFigureOut">
              <a:rPr lang="hr-BA" smtClean="0"/>
              <a:t>18.5.2020.</a:t>
            </a:fld>
            <a:endParaRPr lang="hr-BA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19FDD-4220-4BA2-AB8C-228938EE935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08713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A04-F079-4EB0-A6F8-264A74F23825}" type="datetimeFigureOut">
              <a:rPr lang="hr-BA" smtClean="0"/>
              <a:t>18.5.2020.</a:t>
            </a:fld>
            <a:endParaRPr lang="hr-BA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19FDD-4220-4BA2-AB8C-228938EE935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61751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BA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BA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A04-F079-4EB0-A6F8-264A74F23825}" type="datetimeFigureOut">
              <a:rPr lang="hr-BA" smtClean="0"/>
              <a:t>18.5.2020.</a:t>
            </a:fld>
            <a:endParaRPr lang="hr-BA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19FDD-4220-4BA2-AB8C-228938EE935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02894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BA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FA04-F079-4EB0-A6F8-264A74F23825}" type="datetimeFigureOut">
              <a:rPr lang="hr-BA" smtClean="0"/>
              <a:t>18.5.2020.</a:t>
            </a:fld>
            <a:endParaRPr lang="hr-BA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19FDD-4220-4BA2-AB8C-228938EE935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646280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BA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BA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FFA04-F079-4EB0-A6F8-264A74F23825}" type="datetimeFigureOut">
              <a:rPr lang="hr-BA" smtClean="0"/>
              <a:t>18.5.2020.</a:t>
            </a:fld>
            <a:endParaRPr lang="hr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19FDD-4220-4BA2-AB8C-228938EE935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09503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-2" y="-12879"/>
            <a:ext cx="12192001" cy="2295655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5" name="Pravokutnik 4"/>
          <p:cNvSpPr/>
          <p:nvPr/>
        </p:nvSpPr>
        <p:spPr>
          <a:xfrm>
            <a:off x="1" y="2295656"/>
            <a:ext cx="12191999" cy="244377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6" name="Pravokutnik 5"/>
          <p:cNvSpPr/>
          <p:nvPr/>
        </p:nvSpPr>
        <p:spPr>
          <a:xfrm>
            <a:off x="1" y="4752305"/>
            <a:ext cx="12191999" cy="2273121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7" name="Pravokutnik 6"/>
          <p:cNvSpPr/>
          <p:nvPr/>
        </p:nvSpPr>
        <p:spPr>
          <a:xfrm>
            <a:off x="11191741" y="0"/>
            <a:ext cx="974500" cy="70254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cxnSp>
        <p:nvCxnSpPr>
          <p:cNvPr id="14" name="Ravni poveznik 13"/>
          <p:cNvCxnSpPr/>
          <p:nvPr/>
        </p:nvCxnSpPr>
        <p:spPr>
          <a:xfrm>
            <a:off x="1648497" y="0"/>
            <a:ext cx="64393" cy="7038305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Pravokutnik 60"/>
          <p:cNvSpPr/>
          <p:nvPr/>
        </p:nvSpPr>
        <p:spPr>
          <a:xfrm>
            <a:off x="11191741" y="0"/>
            <a:ext cx="513009" cy="5119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62" name="Pravokutnik 61"/>
          <p:cNvSpPr/>
          <p:nvPr/>
        </p:nvSpPr>
        <p:spPr>
          <a:xfrm>
            <a:off x="11691871" y="511934"/>
            <a:ext cx="487250" cy="50388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63" name="Pravokutnik 62"/>
          <p:cNvSpPr/>
          <p:nvPr/>
        </p:nvSpPr>
        <p:spPr>
          <a:xfrm>
            <a:off x="11204622" y="1023867"/>
            <a:ext cx="487249" cy="5280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64" name="Pravokutnik 63"/>
          <p:cNvSpPr/>
          <p:nvPr/>
        </p:nvSpPr>
        <p:spPr>
          <a:xfrm>
            <a:off x="11711188" y="1551900"/>
            <a:ext cx="467933" cy="5087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65" name="Pravokutnik 64"/>
          <p:cNvSpPr/>
          <p:nvPr/>
        </p:nvSpPr>
        <p:spPr>
          <a:xfrm>
            <a:off x="11204622" y="2060620"/>
            <a:ext cx="487249" cy="5409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66" name="Pravokutnik 65"/>
          <p:cNvSpPr/>
          <p:nvPr/>
        </p:nvSpPr>
        <p:spPr>
          <a:xfrm>
            <a:off x="11704750" y="2601532"/>
            <a:ext cx="474371" cy="5779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67" name="Pravokutnik 66"/>
          <p:cNvSpPr/>
          <p:nvPr/>
        </p:nvSpPr>
        <p:spPr>
          <a:xfrm flipV="1">
            <a:off x="11191741" y="3150502"/>
            <a:ext cx="502274" cy="5650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68" name="Pravokutnik 67"/>
          <p:cNvSpPr/>
          <p:nvPr/>
        </p:nvSpPr>
        <p:spPr>
          <a:xfrm>
            <a:off x="11704750" y="3715549"/>
            <a:ext cx="474371" cy="54735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69" name="Pravokutnik 68"/>
          <p:cNvSpPr/>
          <p:nvPr/>
        </p:nvSpPr>
        <p:spPr>
          <a:xfrm>
            <a:off x="11191741" y="4266132"/>
            <a:ext cx="500129" cy="53769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70" name="Pravokutnik 69"/>
          <p:cNvSpPr/>
          <p:nvPr/>
        </p:nvSpPr>
        <p:spPr>
          <a:xfrm>
            <a:off x="11711188" y="4803823"/>
            <a:ext cx="467933" cy="57954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71" name="Pravokutnik 70"/>
          <p:cNvSpPr/>
          <p:nvPr/>
        </p:nvSpPr>
        <p:spPr>
          <a:xfrm>
            <a:off x="11204622" y="5402682"/>
            <a:ext cx="500128" cy="5924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73" name="Pravokutnik 72"/>
          <p:cNvSpPr/>
          <p:nvPr/>
        </p:nvSpPr>
        <p:spPr>
          <a:xfrm>
            <a:off x="11711188" y="5995110"/>
            <a:ext cx="455053" cy="50872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74" name="Pravokutnik 73"/>
          <p:cNvSpPr/>
          <p:nvPr/>
        </p:nvSpPr>
        <p:spPr>
          <a:xfrm>
            <a:off x="11204622" y="6503831"/>
            <a:ext cx="506566" cy="52159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pic>
        <p:nvPicPr>
          <p:cNvPr id="76" name="Slika 7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6996" y="-186703"/>
            <a:ext cx="4121240" cy="206062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80" name="Slika 7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883194" y="4739425"/>
            <a:ext cx="4763220" cy="2637443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pic>
        <p:nvPicPr>
          <p:cNvPr id="77" name="Slika 7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484786" y="2321943"/>
            <a:ext cx="4444325" cy="2222163"/>
          </a:xfrm>
          <a:prstGeom prst="rect">
            <a:avLst/>
          </a:prstGeom>
          <a:scene3d>
            <a:camera prst="perspectiveHeroicExtremeRigh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48443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972 0.09143 L 0.18972 0.09143 C 0.19766 0.09074 0.2056 0.08958 0.21355 0.08958 C 0.2237 0.08958 0.23386 0.09051 0.24401 0.09143 C 0.2487 0.09189 0.25847 0.09421 0.26355 0.09537 C 0.26641 0.09467 0.26941 0.09421 0.27227 0.09328 C 0.2737 0.09282 0.27513 0.09189 0.27657 0.09143 C 0.27982 0.09051 0.28308 0.09027 0.28633 0.08958 C 0.28855 0.08889 0.29076 0.08796 0.29284 0.0875 C 0.31784 0.08333 0.36276 0.08426 0.37761 0.08379 L 0.44284 0.08564 C 0.44401 0.08564 0.44506 0.08773 0.4461 0.0875 C 0.44844 0.08703 0.45053 0.08495 0.45261 0.08379 C 0.45378 0.0831 0.45482 0.08194 0.45586 0.08194 L 0.48204 0.07986 C 0.4849 0.07916 0.48776 0.07824 0.49063 0.07801 C 0.52735 0.07453 0.53269 0.07639 0.57435 0.07801 C 0.57553 0.0787 0.57657 0.07939 0.57761 0.07986 C 0.58776 0.08379 0.58894 0.08125 0.60261 0.07986 L 0.61888 0.08194 C 0.64141 0.08518 0.61745 0.08217 0.63633 0.08564 C 0.64428 0.08703 0.66029 0.08958 0.66029 0.08958 C 0.66641 0.08889 0.67253 0.08865 0.67865 0.0875 C 0.67982 0.0875 0.68086 0.08564 0.68191 0.08564 C 0.69388 0.08564 0.70586 0.08703 0.71784 0.0875 C 0.73086 0.08703 0.74388 0.0868 0.75691 0.08564 C 0.75847 0.08564 0.7599 0.08449 0.76133 0.08379 C 0.76237 0.0831 0.76342 0.08194 0.76459 0.08194 C 0.77982 0.08055 0.79506 0.08055 0.81016 0.07986 C 0.81667 0.07916 0.82331 0.07893 0.82982 0.07801 C 0.83165 0.07777 0.83334 0.07615 0.83516 0.07615 C 0.85118 0.07615 0.86706 0.07731 0.88308 0.07801 C 0.89454 0.08217 0.88907 0.08102 0.90912 0.07801 C 0.91094 0.07777 0.91276 0.07685 0.91459 0.07615 C 0.91745 0.075 0.92136 0.07268 0.92435 0.07222 C 0.92618 0.07199 0.928 0.07222 0.92982 0.07222 L 0.92982 0.07222 " pathEditMode="relative" ptsTypes="AAAAAAAAAAAAAAAAAAAAAAAAAAAAAAAAAAAAA">
                                      <p:cBhvr>
                                        <p:cTn id="6" dur="4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427 -2.96296E-6 L 0.19427 -2.96296E-6 C 0.21406 0.00348 0.20559 0.00278 0.23658 -2.96296E-6 C 0.23984 -0.00023 0.24309 -0.00115 0.24635 -0.00185 C 0.24817 -0.00254 0.25 -0.0037 0.25182 -0.00393 C 0.26888 -0.00509 0.28593 -0.00509 0.30286 -0.00578 L 0.34101 -0.00764 C 0.36393 -0.00648 0.37395 -0.00671 0.39427 -0.00393 C 0.41341 -0.00139 0.39739 -0.00301 0.41276 -2.96296E-6 C 0.41666 0.0007 0.4207 0.00116 0.42461 0.00185 C 0.43046 0.00301 0.43619 0.0051 0.44205 0.00579 C 0.46197 0.0081 0.45299 0.00672 0.46927 0.00973 L 0.55403 0.00764 C 0.5569 0.00764 0.55976 0.00625 0.56276 0.00579 C 0.56549 0.00533 0.58815 0.00232 0.59648 -2.96296E-6 C 0.60013 -0.00115 0.60364 -0.00301 0.60729 -0.00393 C 0.62083 -0.00694 0.65846 -0.00764 0.66276 -0.00764 C 0.67174 -0.00717 0.68086 -0.00694 0.68997 -0.00578 C 0.69244 -0.00555 0.69492 -0.00416 0.69752 -0.00393 C 0.71015 -0.00277 0.72291 -0.00277 0.73554 -0.00185 L 0.76601 -2.96296E-6 L 0.90299 -0.00393 C 0.9052 -0.00393 0.90742 -0.00301 0.9095 -0.00185 C 0.91171 -0.00092 0.9138 0.00185 0.91601 0.00185 L 0.93893 0.00185 L 0.93893 0.00185 " pathEditMode="relative" ptsTypes="AAAAAAAAAAAAAAAAAAAAAAAAAA">
                                      <p:cBhvr>
                                        <p:cTn id="8" dur="3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7.40741E-7 L 2.08333E-6 -7.40741E-7 C 0.02071 -0.01365 0.00235 -0.0037 0.04453 -0.0037 C 0.05612 -0.0037 0.0668 -0.00578 0.07826 -0.00763 L 0.11836 -0.00578 C 0.12175 -0.00555 0.12487 -0.00439 0.12826 -0.0037 C 0.13255 -0.00301 0.13685 -0.00254 0.14128 -0.00185 C 0.14701 0.0007 0.14518 0.00024 0.15209 0.00209 C 0.15469 0.00278 0.15716 0.00371 0.15977 0.00394 C 0.1681 0.00487 0.17643 0.00533 0.18477 0.00602 L 0.27162 0.00394 C 0.27279 0.00394 0.27383 0.00255 0.275 0.00209 C 0.2793 -7.40741E-7 0.28347 -0.00277 0.28802 -0.0037 C 0.29701 -0.00555 0.30052 -0.00578 0.30977 -0.00949 C 0.32058 -0.01388 0.32188 -0.01666 0.33255 -0.01921 C 0.33724 -0.02037 0.34193 -0.0206 0.34662 -0.02106 C 0.37318 -0.02847 0.35156 -0.02361 0.39232 -0.02685 L 0.45209 -0.03263 L 0.47058 -0.03472 C 0.47787 -0.03541 0.48516 -0.03564 0.49232 -0.03657 C 0.49961 -0.0375 0.50677 -0.04004 0.51406 -0.04051 C 0.54518 -0.04213 0.57643 -0.04166 0.60755 -0.04236 C 0.82188 -0.05162 0.68581 -0.04375 0.76406 -0.05023 L 0.81302 -0.05393 C 0.83334 -0.05625 0.84011 -0.0581 0.85977 -0.06365 C 0.86628 -0.06551 0.87279 -0.06805 0.8793 -0.06944 C 0.88503 -0.0706 0.89089 -0.07083 0.89675 -0.07129 C 0.8944 -0.05949 0.89675 -0.06551 0.88477 -0.06551 " pathEditMode="relative" ptsTypes="AAAAAAAAAAAAAAAAAAAAAAAAAAAA">
                                      <p:cBhvr>
                                        <p:cTn id="10" dur="1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0</Words>
  <Application>Microsoft Office PowerPoint</Application>
  <PresentationFormat>Široki zaslon</PresentationFormat>
  <Paragraphs>0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sustava Office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Ivanka Luburic</dc:creator>
  <cp:lastModifiedBy>Ivanka Luburic</cp:lastModifiedBy>
  <cp:revision>7</cp:revision>
  <dcterms:created xsi:type="dcterms:W3CDTF">2020-05-18T13:13:42Z</dcterms:created>
  <dcterms:modified xsi:type="dcterms:W3CDTF">2020-05-18T14:17:52Z</dcterms:modified>
</cp:coreProperties>
</file>