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845495-5467-4565-A133-76E74F933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241961-855C-44FB-8814-499CC7D40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000D85-6376-4C9F-A6F5-2610521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154FF7-FDF4-4EAA-BF37-1C0AB5F2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A2047C-4489-44B0-9E2C-6771F9A9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650E78-5D1D-4511-8006-BE50C046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4D0BDF-9E2A-4E4C-8366-8FDFC0B58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8C7603-220E-4B82-94CA-AD6971C7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DB6FC5-3C90-49AA-A6DE-30A7C922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E2EE9B-77EF-4869-A8E1-D68ABD44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A7FECAF-88E5-4897-9447-5FBE5A232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C50FD0-EB73-4E33-AA1B-186CE9117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FB2C0A-8750-44CA-BDEF-E3196B6A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C60E8E-5122-487F-B1CF-94D39F37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6A9725-95B5-430F-A715-A90023EB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BA28F-340E-4BD6-A80D-4AFC7CD6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6EBF3C-B633-4832-B7F4-709D12285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CD661B-2D47-4FC2-875E-790A8EAC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00433E-A068-4769-90B4-4CC26983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262629-C193-44E0-BF81-17143E57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4FB45E-78F9-4B93-9559-1C0E98A5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CC9B1F-914B-4841-8956-1B8CE1F6D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D040AF-DAC0-4BA7-8923-6606BBA6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908B17-DCCF-45C4-A2D1-1D226A08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EFF551-AF87-48B0-B16A-A5DEF913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290513-B197-43FD-896C-7C8D65AB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F4B487-354A-45F1-A514-BF1EA6559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091225-167C-4823-862E-7807B459C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8959B2-B0FF-4511-89D9-A2BB86D3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9820ABF-A27D-4F95-B688-3D2EBF48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4441B7-90A5-4478-B9C0-E7AE7164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5BC21-4C42-4E81-92B7-221E86CA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3825C7-AA32-41A2-A191-951F48C40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62F0B3D-FB36-462A-8D0F-BE1CDBBC5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AB7C189-5E49-4142-8A54-D87CDC173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C1CABF3-4CF0-42CE-B517-934773F53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918B07A-DEE9-4802-AE5E-1236E4E8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BDC6AE7-2A71-46D5-97CE-06DC41B0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31F3591-B94D-4319-BF1E-8EBDFB1E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D4EE2-EAA3-4ADD-8666-955CB4D7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D5E2116-3F87-4957-B49F-3977C36C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6EFA9D7-5C33-49F5-86C1-37FBA7AB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D15BE36-BA31-427D-9A3B-6DBF2C2D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ECF2556-185C-4110-9034-C20E5ABB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166763-AD50-4197-9299-5C1807B4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6A136B4-FE63-47E0-A391-8C183428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AA5FD7-6C17-479A-B28E-52731636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F8C3C2-6983-4E21-BDAC-F68BC24C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43D47D8-375D-4C71-B001-A471BF391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8D06DB7-A40C-4144-8BFB-D9F09F60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AB2FD6-FE48-4D40-9A58-637E148F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75750-C8AB-40CC-B787-A786FEB5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624CD-7835-447D-8B11-F9D63582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7A2761-47DB-457F-83D3-BA737BE2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A026D7-419C-4A05-9E58-F5561F5B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DF8D22-CB93-4D77-A5DB-E57DAA23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188A7C-1FD3-48F7-BD49-6CD803CB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723C66-8410-4620-9A4E-7FF2286C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C1F9E08-ED5F-4073-BFC4-0DB760AF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89BD09-4041-4C1D-BAD8-663578C2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670BAA-636B-49AF-93ED-16E794E8E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1CFE-4B94-4E26-B99E-555778D111A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DBB504-9715-49CC-99CB-D59F94E84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7D4B39-C047-4F7F-8AF6-0347B28D4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1E65-BF09-4518-BAA7-D907F420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17/06/relationships/model3d" Target="../media/model3d1.glb"/><Relationship Id="rId7" Type="http://schemas.microsoft.com/office/2017/06/relationships/model3d" Target="../media/model3d3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17/06/relationships/model3d" Target="../media/model3d2.glb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B819E9AB-6352-4CD0-9254-4C7AC91516FE}"/>
              </a:ext>
            </a:extLst>
          </p:cNvPr>
          <p:cNvSpPr/>
          <p:nvPr/>
        </p:nvSpPr>
        <p:spPr>
          <a:xfrm>
            <a:off x="0" y="-1"/>
            <a:ext cx="12192000" cy="22098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2048CCC-7596-4F0C-915A-C8C1CA2C1BF9}"/>
              </a:ext>
            </a:extLst>
          </p:cNvPr>
          <p:cNvSpPr/>
          <p:nvPr/>
        </p:nvSpPr>
        <p:spPr>
          <a:xfrm>
            <a:off x="0" y="2209801"/>
            <a:ext cx="12192000" cy="2324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6F159C38-7347-48B2-ACA3-CEECA7BBF174}"/>
              </a:ext>
            </a:extLst>
          </p:cNvPr>
          <p:cNvSpPr/>
          <p:nvPr/>
        </p:nvSpPr>
        <p:spPr>
          <a:xfrm>
            <a:off x="0" y="4533900"/>
            <a:ext cx="12192000" cy="2324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A3FDF84C-15E3-4576-A0E9-BB6EB3E73567}"/>
              </a:ext>
            </a:extLst>
          </p:cNvPr>
          <p:cNvCxnSpPr>
            <a:cxnSpLocks/>
          </p:cNvCxnSpPr>
          <p:nvPr/>
        </p:nvCxnSpPr>
        <p:spPr>
          <a:xfrm>
            <a:off x="2133600" y="0"/>
            <a:ext cx="0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id="{4C399806-2F97-495A-802B-D3807848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42" y="1"/>
            <a:ext cx="13706475" cy="685799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Horizon car white">
                <a:extLst>
                  <a:ext uri="{FF2B5EF4-FFF2-40B4-BE49-F238E27FC236}">
                    <a16:creationId xmlns:a16="http://schemas.microsoft.com/office/drawing/2014/main" id="{470B16DC-4FEE-44A4-A054-2DF6CC9D57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6129177"/>
                  </p:ext>
                </p:extLst>
              </p:nvPr>
            </p:nvGraphicFramePr>
            <p:xfrm>
              <a:off x="-1058333" y="-114297"/>
              <a:ext cx="3191932" cy="220979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91932" cy="2209799"/>
                    </a:xfrm>
                    <a:prstGeom prst="rect">
                      <a:avLst/>
                    </a:prstGeom>
                  </am3d:spPr>
                  <am3d:camera>
                    <am3d:pos x="0" y="0" z="592674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8090684" d="1000000"/>
                    <am3d:preTrans dx="0" dy="-6117420" dz="-92406"/>
                    <am3d:scale>
                      <am3d:sx n="1000000" d="1000000"/>
                      <am3d:sy n="1000000" d="1000000"/>
                      <am3d:sz n="1000000" d="1000000"/>
                    </am3d:scale>
                    <am3d:rot ax="1482522" ay="4322765" az="141840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91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Horizon car white">
                <a:extLst>
                  <a:ext uri="{FF2B5EF4-FFF2-40B4-BE49-F238E27FC236}">
                    <a16:creationId xmlns:a16="http://schemas.microsoft.com/office/drawing/2014/main" id="{470B16DC-4FEE-44A4-A054-2DF6CC9D57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58333" y="-114297"/>
                <a:ext cx="3191932" cy="220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Horizon baja car pink">
                <a:extLst>
                  <a:ext uri="{FF2B5EF4-FFF2-40B4-BE49-F238E27FC236}">
                    <a16:creationId xmlns:a16="http://schemas.microsoft.com/office/drawing/2014/main" id="{15B40CF4-3534-41B6-AA86-FB4DB1D380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5081572"/>
                  </p:ext>
                </p:extLst>
              </p:nvPr>
            </p:nvGraphicFramePr>
            <p:xfrm>
              <a:off x="-1482542" y="2008115"/>
              <a:ext cx="3616142" cy="23241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616142" cy="2324101"/>
                    </a:xfrm>
                    <a:prstGeom prst="rect">
                      <a:avLst/>
                    </a:prstGeom>
                  </am3d:spPr>
                  <am3d:camera>
                    <am3d:pos x="0" y="0" z="587993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60161" d="1000000"/>
                    <am3d:preTrans dx="-1161" dy="-5091009" dz="813831"/>
                    <am3d:scale>
                      <am3d:sx n="1000000" d="1000000"/>
                      <am3d:sy n="1000000" d="1000000"/>
                      <am3d:sz n="1000000" d="1000000"/>
                    </am3d:scale>
                    <am3d:rot ax="3765891" ay="4575557" az="3724926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4827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Horizon baja car pink">
                <a:extLst>
                  <a:ext uri="{FF2B5EF4-FFF2-40B4-BE49-F238E27FC236}">
                    <a16:creationId xmlns:a16="http://schemas.microsoft.com/office/drawing/2014/main" id="{15B40CF4-3534-41B6-AA86-FB4DB1D38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82542" y="2008115"/>
                <a:ext cx="3616142" cy="232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model 16" descr="Horizon baja car black">
                <a:extLst>
                  <a:ext uri="{FF2B5EF4-FFF2-40B4-BE49-F238E27FC236}">
                    <a16:creationId xmlns:a16="http://schemas.microsoft.com/office/drawing/2014/main" id="{7DCFC3EE-192D-4406-BCA7-711128A42B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3441098"/>
                  </p:ext>
                </p:extLst>
              </p:nvPr>
            </p:nvGraphicFramePr>
            <p:xfrm>
              <a:off x="-1587876" y="4529646"/>
              <a:ext cx="3721475" cy="2326935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3721475" cy="2326935"/>
                    </a:xfrm>
                    <a:prstGeom prst="rect">
                      <a:avLst/>
                    </a:prstGeom>
                  </am3d:spPr>
                  <am3d:camera>
                    <am3d:pos x="0" y="0" z="587993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60161" d="1000000"/>
                    <am3d:preTrans dx="-1161" dy="-5091009" dz="813831"/>
                    <am3d:scale>
                      <am3d:sx n="1000000" d="1000000"/>
                      <am3d:sy n="1000000" d="1000000"/>
                      <am3d:sz n="1000000" d="1000000"/>
                    </am3d:scale>
                    <am3d:rot ax="2336463" ay="4626985" az="2293724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6133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model 16" descr="Horizon baja car black">
                <a:extLst>
                  <a:ext uri="{FF2B5EF4-FFF2-40B4-BE49-F238E27FC236}">
                    <a16:creationId xmlns:a16="http://schemas.microsoft.com/office/drawing/2014/main" id="{7DCFC3EE-192D-4406-BCA7-711128A42B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87876" y="4529646"/>
                <a:ext cx="3721475" cy="2326935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197B224A-18E5-43BA-91A7-CA83C4773B66}"/>
              </a:ext>
            </a:extLst>
          </p:cNvPr>
          <p:cNvCxnSpPr/>
          <p:nvPr/>
        </p:nvCxnSpPr>
        <p:spPr>
          <a:xfrm>
            <a:off x="0" y="22098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64A7EA72-2E24-4E3C-B8F5-890572A8C79E}"/>
              </a:ext>
            </a:extLst>
          </p:cNvPr>
          <p:cNvCxnSpPr/>
          <p:nvPr/>
        </p:nvCxnSpPr>
        <p:spPr>
          <a:xfrm>
            <a:off x="0" y="45296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1.09063 0.0046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1.13295 -0.0007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1.14296 -2.59259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Široki zaslon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HOME</dc:creator>
  <cp:lastModifiedBy>HOME</cp:lastModifiedBy>
  <cp:revision>2</cp:revision>
  <dcterms:created xsi:type="dcterms:W3CDTF">2020-05-19T13:38:07Z</dcterms:created>
  <dcterms:modified xsi:type="dcterms:W3CDTF">2020-05-19T13:52:59Z</dcterms:modified>
</cp:coreProperties>
</file>