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7067C0-9F07-4B21-B0DB-140073939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AFD0E52-BC51-4321-B0C4-6076824D0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5336382-D27E-4ADA-97CE-EDC13C89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724B-E689-4EE6-AE7F-6A3C12477AC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BBE0F6-F5A2-4970-8192-7D48224BF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7A8E729-78F5-442D-AE51-EB539382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8E1E-74F3-44F8-A5E5-295883D02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9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B59C5-2CF7-45A0-96C0-289F38080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3FFFDC3-E23F-4D85-9B2B-3E23C3B9A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1E6B51-6AA0-4D30-9E55-0260D475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724B-E689-4EE6-AE7F-6A3C12477AC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FB4AE3-4A7A-4D05-AB47-CC31AF980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8475E2C-AA4C-4E57-AC81-768047C7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8E1E-74F3-44F8-A5E5-295883D02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9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5463A17-A069-42FE-904B-D30638738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923D1E9-CB56-40CF-AD76-DE8E17367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2D51D16-155E-4F5F-80BF-07244289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724B-E689-4EE6-AE7F-6A3C12477AC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1693B50-49CF-4100-84B0-22F619821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B09BCBE-55AF-439B-A172-E5499E17A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8E1E-74F3-44F8-A5E5-295883D02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3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356D8F-F9C7-4349-A8B6-4ACC1E69C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8ACF8A-16DD-4BAC-9D0D-C61B137EA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C4F1AEA-9E0B-4B43-A6FD-7961275CF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724B-E689-4EE6-AE7F-6A3C12477AC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F092167-C030-4409-85DB-F109DB756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1DF73E9-34B1-40A6-85C4-04A526F4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8E1E-74F3-44F8-A5E5-295883D02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0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0761D2-EB67-415E-8864-ACEBD9073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0F67E7C-5C39-42C9-96C1-D66DE6C68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AA6C42F-FFB8-4C4D-9EF6-50B462E3A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724B-E689-4EE6-AE7F-6A3C12477AC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2004FDF-1642-482A-B5C2-CFEADEA87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FE5C400-9038-4B6B-B683-4582BEDEB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8E1E-74F3-44F8-A5E5-295883D02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5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4A6FD4-88B5-47BF-9E96-1D6575F9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E80C452-E630-44C8-BC2B-492D9A5EA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F0B9B6E-58B7-43E1-80AF-D857DFA15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BBC492F-4292-4025-B081-9A8ABF1EA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724B-E689-4EE6-AE7F-6A3C12477AC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9C019D-EDF6-4441-A4A1-749CB14B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D57857D-604A-41BE-90C4-647D434A5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8E1E-74F3-44F8-A5E5-295883D02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E9CFED-C62E-4DFC-89AB-8B116253C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D628FBD-FCFB-4F24-9A7F-0C811BC57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32D75BA-6862-4FF0-AE00-7BDB8F67A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7D2E2C5-4245-4D07-9FCE-CE018CD0E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0B65904-B78D-4228-B8B5-F1E89A352E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CC1E016-125E-488D-9C28-FB801B23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724B-E689-4EE6-AE7F-6A3C12477AC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19D3D21-404C-4377-9A19-B4278695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C37E8B61-E8DA-446E-9301-B0B603884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8E1E-74F3-44F8-A5E5-295883D02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5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36CD02-1FC5-4F49-A9AC-723BD8B4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EBF9389-70B8-4FA8-8D65-118B0780B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724B-E689-4EE6-AE7F-6A3C12477AC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06DD46D-7731-4D21-AA23-C604EA0C0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D3FAB8C-0C29-4CB7-9FFA-9A4E6386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8E1E-74F3-44F8-A5E5-295883D02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7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5838979-A961-4186-9EA9-EF7B12B6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724B-E689-4EE6-AE7F-6A3C12477AC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04A4374-37EA-4D06-90B4-D608C5202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2A405F5-30C6-482D-B097-5F487852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8E1E-74F3-44F8-A5E5-295883D02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1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9D937D-1783-42C0-BCBB-3AE9A7A1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F2F6E3-5012-48E3-A3E9-FDD556E2E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6A2B2CF-47D4-444A-8C07-9C03F2965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73D193F-21B7-4ED3-8C9E-1E4CDD40C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724B-E689-4EE6-AE7F-6A3C12477AC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FA3BDCC-AC3C-47DF-87B6-EF2C1E6C4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593721B-21DA-44C4-B9B6-422F3D9E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8E1E-74F3-44F8-A5E5-295883D02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2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C5D979-377B-4ABB-BDA1-8E0075C05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E90C0B6-0A74-4DFB-A074-AADBA9069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AD87BD2-5C8B-47EC-8D21-6BC3AE14F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B86FBC8-920B-4DCC-8724-798DAAB0F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724B-E689-4EE6-AE7F-6A3C12477AC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0623AA6-7520-4B6B-A470-5805EB84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8425F73-2FCD-4170-94A8-4904D56C8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8E1E-74F3-44F8-A5E5-295883D02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E4FD5B1-83C4-457F-BA81-44557CAB5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DEEC25D-9B04-42F4-B317-B63F84E69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BB2388-996F-4439-8797-F50ADF971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F724B-E689-4EE6-AE7F-6A3C12477AC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3A667F9-F19A-4C6B-B317-6CB867D67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375AF6A-C19F-4A79-8173-73A99AF6A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68E1E-74F3-44F8-A5E5-295883D02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0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17/06/relationships/model3d" Target="../media/model3d3.glb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7.xml"/><Relationship Id="rId6" Type="http://schemas.microsoft.com/office/2017/06/relationships/model3d" Target="../media/model3d2.glb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677EA284-264B-49A7-8B2E-C0697D0A5D33}"/>
              </a:ext>
            </a:extLst>
          </p:cNvPr>
          <p:cNvSpPr/>
          <p:nvPr/>
        </p:nvSpPr>
        <p:spPr>
          <a:xfrm>
            <a:off x="0" y="1"/>
            <a:ext cx="12192000" cy="21717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00AF290F-45AC-4F05-A4DA-CD74A2EBA46E}"/>
              </a:ext>
            </a:extLst>
          </p:cNvPr>
          <p:cNvSpPr/>
          <p:nvPr/>
        </p:nvSpPr>
        <p:spPr>
          <a:xfrm>
            <a:off x="0" y="2200274"/>
            <a:ext cx="12192000" cy="23431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2E5301CA-E3A5-483A-B5F4-616347165FAA}"/>
              </a:ext>
            </a:extLst>
          </p:cNvPr>
          <p:cNvSpPr/>
          <p:nvPr/>
        </p:nvSpPr>
        <p:spPr>
          <a:xfrm>
            <a:off x="0" y="4571993"/>
            <a:ext cx="12192000" cy="22860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Ravni poveznik 12">
            <a:extLst>
              <a:ext uri="{FF2B5EF4-FFF2-40B4-BE49-F238E27FC236}">
                <a16:creationId xmlns:a16="http://schemas.microsoft.com/office/drawing/2014/main" id="{CFAC45CB-EDF5-42FB-8A33-38236F985A85}"/>
              </a:ext>
            </a:extLst>
          </p:cNvPr>
          <p:cNvCxnSpPr>
            <a:cxnSpLocks/>
          </p:cNvCxnSpPr>
          <p:nvPr/>
        </p:nvCxnSpPr>
        <p:spPr>
          <a:xfrm flipV="1">
            <a:off x="0" y="2200274"/>
            <a:ext cx="12192000" cy="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id="{B5B78E59-02E7-4BAD-81B2-3046D638F3D0}"/>
              </a:ext>
            </a:extLst>
          </p:cNvPr>
          <p:cNvCxnSpPr>
            <a:cxnSpLocks/>
          </p:cNvCxnSpPr>
          <p:nvPr/>
        </p:nvCxnSpPr>
        <p:spPr>
          <a:xfrm flipV="1">
            <a:off x="0" y="4571992"/>
            <a:ext cx="12192000" cy="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Ravni poveznik 20">
            <a:extLst>
              <a:ext uri="{FF2B5EF4-FFF2-40B4-BE49-F238E27FC236}">
                <a16:creationId xmlns:a16="http://schemas.microsoft.com/office/drawing/2014/main" id="{12829F7D-9FCD-4F83-88B0-3025709A2CD0}"/>
              </a:ext>
            </a:extLst>
          </p:cNvPr>
          <p:cNvCxnSpPr/>
          <p:nvPr/>
        </p:nvCxnSpPr>
        <p:spPr>
          <a:xfrm>
            <a:off x="1638607" y="1"/>
            <a:ext cx="0" cy="6857999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3" name="3D model 22" descr="Classic race car">
                <a:extLst>
                  <a:ext uri="{FF2B5EF4-FFF2-40B4-BE49-F238E27FC236}">
                    <a16:creationId xmlns:a16="http://schemas.microsoft.com/office/drawing/2014/main" id="{1E285E77-C05F-4AB7-B9E8-4F64C9B8C8D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65109143"/>
                  </p:ext>
                </p:extLst>
              </p:nvPr>
            </p:nvGraphicFramePr>
            <p:xfrm>
              <a:off x="-1843280" y="190980"/>
              <a:ext cx="3775121" cy="1789741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775121" cy="1789741"/>
                    </a:xfrm>
                    <a:prstGeom prst="rect">
                      <a:avLst/>
                    </a:prstGeom>
                  </am3d:spPr>
                  <am3d:camera>
                    <am3d:pos x="0" y="0" z="5926984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582154" d="1000000"/>
                    <am3d:preTrans dx="0" dy="-3253166" dz="-296002"/>
                    <am3d:scale>
                      <am3d:sx n="1000000" d="1000000"/>
                      <am3d:sy n="1000000" d="1000000"/>
                      <am3d:sz n="1000000" d="1000000"/>
                    </am3d:scale>
                    <am3d:rot ax="2732707" ay="4688512" az="2695662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12292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3" name="3D model 22" descr="Classic race car">
                <a:extLst>
                  <a:ext uri="{FF2B5EF4-FFF2-40B4-BE49-F238E27FC236}">
                    <a16:creationId xmlns:a16="http://schemas.microsoft.com/office/drawing/2014/main" id="{1E285E77-C05F-4AB7-B9E8-4F64C9B8C8D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843280" y="190980"/>
                <a:ext cx="3775121" cy="1789741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Slika 26">
            <a:extLst>
              <a:ext uri="{FF2B5EF4-FFF2-40B4-BE49-F238E27FC236}">
                <a16:creationId xmlns:a16="http://schemas.microsoft.com/office/drawing/2014/main" id="{E6DEEC02-6FEF-49A0-B1FB-692DA1BA9CB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35" y="0"/>
            <a:ext cx="11051448" cy="6858000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4" name="3D model 23" descr="Classic race car">
                <a:extLst>
                  <a:ext uri="{FF2B5EF4-FFF2-40B4-BE49-F238E27FC236}">
                    <a16:creationId xmlns:a16="http://schemas.microsoft.com/office/drawing/2014/main" id="{3E489A9B-40BE-4603-996D-6469491FAB3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32751824"/>
                  </p:ext>
                </p:extLst>
              </p:nvPr>
            </p:nvGraphicFramePr>
            <p:xfrm>
              <a:off x="-1843280" y="2453714"/>
              <a:ext cx="3776855" cy="1834059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3776855" cy="1834059"/>
                    </a:xfrm>
                    <a:prstGeom prst="rect">
                      <a:avLst/>
                    </a:prstGeom>
                  </am3d:spPr>
                  <am3d:camera>
                    <am3d:pos x="0" y="0" z="5926984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582154" d="1000000"/>
                    <am3d:preTrans dx="0" dy="-3253166" dz="-296002"/>
                    <am3d:scale>
                      <am3d:sx n="1000000" d="1000000"/>
                      <am3d:sy n="1000000" d="1000000"/>
                      <am3d:sz n="1000000" d="1000000"/>
                    </am3d:scale>
                    <am3d:rot ax="2813674" ay="4599216" az="2766677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41248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4" name="3D model 23" descr="Classic race car">
                <a:extLst>
                  <a:ext uri="{FF2B5EF4-FFF2-40B4-BE49-F238E27FC236}">
                    <a16:creationId xmlns:a16="http://schemas.microsoft.com/office/drawing/2014/main" id="{3E489A9B-40BE-4603-996D-6469491FAB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843280" y="2453714"/>
                <a:ext cx="3776855" cy="1834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5" name="3D model 24" descr="Classic race car">
                <a:extLst>
                  <a:ext uri="{FF2B5EF4-FFF2-40B4-BE49-F238E27FC236}">
                    <a16:creationId xmlns:a16="http://schemas.microsoft.com/office/drawing/2014/main" id="{184446A7-AE64-4B73-8CA4-3AF7CA4ACEB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6613576"/>
                  </p:ext>
                </p:extLst>
              </p:nvPr>
            </p:nvGraphicFramePr>
            <p:xfrm>
              <a:off x="-1843280" y="4825432"/>
              <a:ext cx="3776856" cy="1797463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3776856" cy="1797463"/>
                    </a:xfrm>
                    <a:prstGeom prst="rect">
                      <a:avLst/>
                    </a:prstGeom>
                  </am3d:spPr>
                  <am3d:camera>
                    <am3d:pos x="0" y="0" z="5926984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582154" d="1000000"/>
                    <am3d:preTrans dx="0" dy="-3253166" dz="-296002"/>
                    <am3d:scale>
                      <am3d:sx n="1000000" d="1000000"/>
                      <am3d:sy n="1000000" d="1000000"/>
                      <am3d:sz n="1000000" d="1000000"/>
                    </am3d:scale>
                    <am3d:rot ax="3362296" ay="4711981" az="3330048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414071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5" name="3D model 24" descr="Classic race car">
                <a:extLst>
                  <a:ext uri="{FF2B5EF4-FFF2-40B4-BE49-F238E27FC236}">
                    <a16:creationId xmlns:a16="http://schemas.microsoft.com/office/drawing/2014/main" id="{184446A7-AE64-4B73-8CA4-3AF7CA4ACEB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843280" y="4825432"/>
                <a:ext cx="3776856" cy="17974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25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1.1552 -3.33333E-6 " pathEditMode="relative" rAng="0" ptsTypes="AA">
                                      <p:cBhvr>
                                        <p:cTn id="6" dur="2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76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4.81481E-6 L 1.15768 4.81481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9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5 0.00047 L 1.15403 0.00047 " pathEditMode="relative" rAng="0" ptsTypes="AA">
                                      <p:cBhvr>
                                        <p:cTn id="1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Široki zaslon</PresentationFormat>
  <Paragraphs>0</Paragraphs>
  <Slides>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sustava Office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HOME</dc:creator>
  <cp:lastModifiedBy>HOME</cp:lastModifiedBy>
  <cp:revision>6</cp:revision>
  <dcterms:created xsi:type="dcterms:W3CDTF">2020-05-19T10:18:35Z</dcterms:created>
  <dcterms:modified xsi:type="dcterms:W3CDTF">2020-05-19T11:06:59Z</dcterms:modified>
</cp:coreProperties>
</file>