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179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005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363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75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832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766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150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920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955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817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42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4F71-9E95-4265-9118-F27AE23419B6}" type="datetimeFigureOut">
              <a:rPr lang="hr-HR" smtClean="0"/>
              <a:t>7.5.2020.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50D97-BDEB-4B11-819A-8B307A5F44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985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Omiljeni crtani film moje mame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Mali leteći medvjedi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670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Gabrijel Zovko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mtClean="0"/>
              <a:t>razred 7.b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1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10800000" flipV="1">
            <a:off x="877365" y="1368468"/>
            <a:ext cx="3932237" cy="923795"/>
          </a:xfrm>
        </p:spPr>
        <p:txBody>
          <a:bodyPr>
            <a:normAutofit/>
          </a:bodyPr>
          <a:lstStyle/>
          <a:p>
            <a:r>
              <a:rPr lang="hr-HR" dirty="0" smtClean="0"/>
              <a:t>Nešto o seriji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066" y="1578279"/>
            <a:ext cx="4709786" cy="4493600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990100" y="2495811"/>
            <a:ext cx="3932237" cy="3811588"/>
          </a:xfrm>
        </p:spPr>
        <p:txBody>
          <a:bodyPr>
            <a:normAutofit/>
          </a:bodyPr>
          <a:lstStyle/>
          <a:p>
            <a:r>
              <a:rPr lang="hr-HR" dirty="0" smtClean="0"/>
              <a:t>Mali leteći medvjedići su crtana serija hrvatsko –kanadske produkcije koja je imala velik uspjeh u </a:t>
            </a:r>
            <a:r>
              <a:rPr lang="hr-HR" dirty="0" err="1" smtClean="0"/>
              <a:t>Americi,Kanadi,Hrvatskoj</a:t>
            </a:r>
            <a:r>
              <a:rPr lang="hr-HR" dirty="0"/>
              <a:t> </a:t>
            </a:r>
            <a:r>
              <a:rPr lang="hr-HR" dirty="0" smtClean="0"/>
              <a:t>i Bosni i Hercegovini. Nažalost produkcija nije dugo trajala završila je između kraja 1990. i početka 1991. godine.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838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Ovo su dva glavna lika zovu se </a:t>
            </a:r>
            <a:r>
              <a:rPr lang="hr-HR" dirty="0" err="1" smtClean="0"/>
              <a:t>Dado</a:t>
            </a:r>
            <a:r>
              <a:rPr lang="hr-HR" dirty="0" smtClean="0"/>
              <a:t> i Tina.</a:t>
            </a:r>
            <a:br>
              <a:rPr lang="hr-HR" dirty="0" smtClean="0"/>
            </a:br>
            <a:r>
              <a:rPr lang="hr-HR" dirty="0" smtClean="0"/>
              <a:t>Oni su prikazani kao dobri likovi, a medvjedića ima još puno.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008" y="1816274"/>
            <a:ext cx="6876789" cy="4728575"/>
          </a:xfrm>
        </p:spPr>
      </p:pic>
    </p:spTree>
    <p:extLst>
      <p:ext uri="{BB962C8B-B14F-4D97-AF65-F5344CB8AC3E}">
        <p14:creationId xmlns:p14="http://schemas.microsoft.com/office/powerpoint/2010/main" val="346304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Platon</a:t>
            </a:r>
            <a:endParaRPr lang="hr-HR" dirty="0"/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9" r="6699"/>
          <a:stretch>
            <a:fillRect/>
          </a:stretch>
        </p:blipFill>
        <p:spPr/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Ovo je mudri medvjed koji pomaže medvjedićima i uči ih sve o šumi i ostalim stvarima u svakoj epizodi on i sova </a:t>
            </a:r>
            <a:r>
              <a:rPr lang="hr-HR" dirty="0"/>
              <a:t>G</a:t>
            </a:r>
            <a:r>
              <a:rPr lang="hr-HR" dirty="0" smtClean="0"/>
              <a:t>rga daju savjete medvjedićima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608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Ovo su sporedni likovi ,a to su sestre blizanke Jasmina i Latica i braća Janko i Joško. 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437" y="1809078"/>
            <a:ext cx="7352778" cy="4970800"/>
          </a:xfrm>
        </p:spPr>
      </p:pic>
    </p:spTree>
    <p:extLst>
      <p:ext uri="{BB962C8B-B14F-4D97-AF65-F5344CB8AC3E}">
        <p14:creationId xmlns:p14="http://schemas.microsoft.com/office/powerpoint/2010/main" val="57079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Grga i </a:t>
            </a:r>
            <a:r>
              <a:rPr lang="hr-HR" dirty="0" err="1" smtClean="0"/>
              <a:t>Sliniša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8" r="5008"/>
          <a:stretch>
            <a:fillRect/>
          </a:stretch>
        </p:blipFill>
        <p:spPr/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Ovo su još dva sporedna lika zovu se Grga i </a:t>
            </a:r>
            <a:r>
              <a:rPr lang="hr-HR" dirty="0" err="1" smtClean="0"/>
              <a:t>Sliniša</a:t>
            </a:r>
            <a:r>
              <a:rPr lang="hr-HR" dirty="0" smtClean="0"/>
              <a:t>. Grga je mudra sova koja često pomaže medvjedićima a, </a:t>
            </a:r>
            <a:r>
              <a:rPr lang="hr-HR" dirty="0" err="1" smtClean="0"/>
              <a:t>Sliniša</a:t>
            </a:r>
            <a:r>
              <a:rPr lang="hr-HR" dirty="0" smtClean="0"/>
              <a:t> ponekad pomaže lasicama da ostvare svoje zle planove.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592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Smradac</a:t>
            </a:r>
            <a:r>
              <a:rPr lang="hr-HR" dirty="0" smtClean="0"/>
              <a:t> i Smucalo</a:t>
            </a:r>
            <a:br>
              <a:rPr lang="hr-HR" dirty="0" smtClean="0"/>
            </a:br>
            <a:endParaRPr lang="hr-HR" dirty="0"/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9" r="2569"/>
          <a:stretch>
            <a:fillRect/>
          </a:stretch>
        </p:blipFill>
        <p:spPr/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Ovo su dvije lasice koje često uzrokuju probleme u šumi nekad nešto ukradu ponekad nešto unište a jednom su zapalili šumu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509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Tina je </a:t>
            </a:r>
            <a:r>
              <a:rPr lang="hr-HR" dirty="0" err="1" smtClean="0"/>
              <a:t>najdražiji</a:t>
            </a:r>
            <a:r>
              <a:rPr lang="hr-HR" dirty="0" smtClean="0"/>
              <a:t> lik mojoj mami jer je brižna i pametna.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99" y="2480153"/>
            <a:ext cx="5670257" cy="3682652"/>
          </a:xfrm>
        </p:spPr>
      </p:pic>
    </p:spTree>
    <p:extLst>
      <p:ext uri="{BB962C8B-B14F-4D97-AF65-F5344CB8AC3E}">
        <p14:creationId xmlns:p14="http://schemas.microsoft.com/office/powerpoint/2010/main" val="85921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6" b="4066"/>
          <a:stretch>
            <a:fillRect/>
          </a:stretch>
        </p:blipFill>
        <p:spPr/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U svakoj epizodi medvjedići pokazuju kako hrabrost, povjerenje i mašta mogu prevladati opasnosti i vratiti sklad u njihov dom šumu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651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203</Words>
  <Application>Microsoft Office PowerPoint</Application>
  <PresentationFormat>Široki zaslon</PresentationFormat>
  <Paragraphs>16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sustava Office</vt:lpstr>
      <vt:lpstr>Omiljeni crtani film moje mame  </vt:lpstr>
      <vt:lpstr>Nešto o seriji</vt:lpstr>
      <vt:lpstr>Ovo su dva glavna lika zovu se Dado i Tina. Oni su prikazani kao dobri likovi, a medvjedića ima još puno.</vt:lpstr>
      <vt:lpstr>Platon</vt:lpstr>
      <vt:lpstr>Ovo su sporedni likovi ,a to su sestre blizanke Jasmina i Latica i braća Janko i Joško. </vt:lpstr>
      <vt:lpstr>Grga i Sliniša </vt:lpstr>
      <vt:lpstr>Smradac i Smucalo </vt:lpstr>
      <vt:lpstr>Tina je najdražiji lik mojoj mami jer je brižna i pametna.</vt:lpstr>
      <vt:lpstr>PowerPoint prezentacija</vt:lpstr>
      <vt:lpstr>Gabrijel Zovko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Omiljeni crtani film moje mame</dc:title>
  <dc:creator>Zovko</dc:creator>
  <cp:lastModifiedBy>Zovko</cp:lastModifiedBy>
  <cp:revision>14</cp:revision>
  <dcterms:created xsi:type="dcterms:W3CDTF">2020-05-07T09:10:12Z</dcterms:created>
  <dcterms:modified xsi:type="dcterms:W3CDTF">2020-05-07T11:12:06Z</dcterms:modified>
</cp:coreProperties>
</file>