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E45F4D5-F058-44EF-A261-44E1741F97B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553B4F-D2A1-4C28-8FC8-EAF0649EA2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I</a:t>
            </a:r>
            <a:r>
              <a:rPr lang="hr-HR" dirty="0" smtClean="0"/>
              <a:t>nternet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1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Zašto je Internet toliko uspješan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Neprekidan rast raznolikih usluga</a:t>
            </a:r>
          </a:p>
          <a:p>
            <a:r>
              <a:rPr lang="hr-HR" dirty="0" smtClean="0"/>
              <a:t>Svakodnevno se povećava raspoloživa količina korisnih i (nekorisnih) informacija</a:t>
            </a:r>
          </a:p>
          <a:p>
            <a:r>
              <a:rPr lang="hr-HR" dirty="0" smtClean="0"/>
              <a:t>Stalno smanjivanje troškova pristupa </a:t>
            </a:r>
            <a:r>
              <a:rPr lang="hr-HR" dirty="0" err="1" smtClean="0"/>
              <a:t>internetu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1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funkcionira Internet?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Internet se sastoji od tisuća računala poslužitelja (servera) koji su 24h 7 dana u tjednu na „usluzi” malim računalima korisnicima(klijentima).</a:t>
            </a:r>
            <a:br>
              <a:rPr lang="hr-H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3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</a:t>
            </a:r>
            <a:r>
              <a:rPr lang="hr-HR" dirty="0" smtClean="0"/>
              <a:t>oslužitelji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www poslužitelj- poslužitelj na kojem su udomljene web-stranice</a:t>
            </a:r>
          </a:p>
          <a:p>
            <a:r>
              <a:rPr lang="hr-HR" dirty="0" smtClean="0"/>
              <a:t>FTP poslužitelj-</a:t>
            </a:r>
            <a:r>
              <a:rPr lang="hr-HR" dirty="0" err="1" smtClean="0"/>
              <a:t>poslužitelj</a:t>
            </a:r>
            <a:r>
              <a:rPr lang="hr-HR" dirty="0" smtClean="0"/>
              <a:t> putem kojeg šaljemo i primamo datoteke s udaljenog računala</a:t>
            </a:r>
          </a:p>
          <a:p>
            <a:r>
              <a:rPr lang="hr-HR" dirty="0" err="1" smtClean="0"/>
              <a:t>Mail</a:t>
            </a:r>
            <a:r>
              <a:rPr lang="hr-HR" dirty="0" smtClean="0"/>
              <a:t> poslužitelj-poslužitelj  za slanje i primanje elektronične pošte</a:t>
            </a:r>
          </a:p>
          <a:p>
            <a:r>
              <a:rPr lang="hr-HR" dirty="0" smtClean="0"/>
              <a:t>DNS poslužitelj-</a:t>
            </a:r>
            <a:r>
              <a:rPr lang="hr-HR" dirty="0" err="1" smtClean="0"/>
              <a:t>poslužitelj</a:t>
            </a:r>
            <a:r>
              <a:rPr lang="hr-HR" dirty="0" smtClean="0"/>
              <a:t> koji ima informaciju o povezanosti IP adresa i njihovih simboličkih imena koje lakše pamtimo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27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Adrese računala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Statička</a:t>
            </a:r>
          </a:p>
          <a:p>
            <a:r>
              <a:rPr lang="hr-HR" dirty="0" smtClean="0"/>
              <a:t>Dinamička</a:t>
            </a:r>
          </a:p>
          <a:p>
            <a:r>
              <a:rPr lang="hr-HR" dirty="0" smtClean="0"/>
              <a:t>IP adresa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0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mreža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Prema načinu prijenosa podataka…</a:t>
            </a:r>
          </a:p>
          <a:p>
            <a:r>
              <a:rPr lang="hr-HR" dirty="0" smtClean="0"/>
              <a:t>Prema odnosu računala u mreži…</a:t>
            </a:r>
          </a:p>
          <a:p>
            <a:r>
              <a:rPr lang="hr-HR" dirty="0" smtClean="0"/>
              <a:t>Prema lokaciji i broju računala u mreži</a:t>
            </a:r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68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Društvene mreže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Prednosti</a:t>
            </a:r>
          </a:p>
          <a:p>
            <a:r>
              <a:rPr lang="hr-HR" dirty="0" smtClean="0"/>
              <a:t>Besplatan pristup i neograničena mogućnost povezivanja s drugima</a:t>
            </a:r>
          </a:p>
          <a:p>
            <a:r>
              <a:rPr lang="hr-HR" dirty="0" smtClean="0"/>
              <a:t>Stvarajući vlastiti profil,korisnici stječu nove prijatelje i povezuju se s onima s kojima su izgubili kontakt</a:t>
            </a:r>
          </a:p>
          <a:p>
            <a:r>
              <a:rPr lang="hr-HR" dirty="0" smtClean="0"/>
              <a:t>Korisnici se mogu jače povezati s ljudima s kojima se u </a:t>
            </a:r>
            <a:r>
              <a:rPr lang="hr-HR" dirty="0" err="1" smtClean="0"/>
              <a:t>stavarnom</a:t>
            </a:r>
            <a:r>
              <a:rPr lang="hr-HR" dirty="0" smtClean="0"/>
              <a:t> svijetu ne stižu sresti ili s kojima su profesionalno povezani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35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Društvene mreže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Nedostatci</a:t>
            </a:r>
          </a:p>
          <a:p>
            <a:r>
              <a:rPr lang="hr-HR" dirty="0" smtClean="0"/>
              <a:t>Opasnosti od zloupotrebe,krađe identiteta,smanjena mogućnost zaštite privatnosti,zloupotreba podataka iznesenih na mreži</a:t>
            </a:r>
          </a:p>
          <a:p>
            <a:r>
              <a:rPr lang="hr-HR" dirty="0" smtClean="0"/>
              <a:t>Korisnici kreiranjem svojih profila dolaze u opasnost da stvarne kontakte s prijateljima zamijene virtualnim kontaktima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67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203</Words>
  <Application>Microsoft Office PowerPoint</Application>
  <PresentationFormat>Prikaz na zaslonu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Bogatstvo</vt:lpstr>
      <vt:lpstr>Internet</vt:lpstr>
      <vt:lpstr>Zašto je Internet toliko uspješan</vt:lpstr>
      <vt:lpstr>Kako funkcionira Internet?</vt:lpstr>
      <vt:lpstr>Poslužitelji</vt:lpstr>
      <vt:lpstr>Adrese računala</vt:lpstr>
      <vt:lpstr>Vrste mreža</vt:lpstr>
      <vt:lpstr>Društvene mreže</vt:lpstr>
      <vt:lpstr>Društvene mreže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Hp</dc:creator>
  <cp:lastModifiedBy>Hp</cp:lastModifiedBy>
  <cp:revision>3</cp:revision>
  <dcterms:created xsi:type="dcterms:W3CDTF">2020-05-05T15:38:51Z</dcterms:created>
  <dcterms:modified xsi:type="dcterms:W3CDTF">2020-05-05T16:06:41Z</dcterms:modified>
</cp:coreProperties>
</file>