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0C0C0"/>
    <a:srgbClr val="969696"/>
    <a:srgbClr val="777777"/>
    <a:srgbClr val="E8E8E8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8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4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9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0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4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4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7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2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B46BA-466F-49B9-A70F-190A0718C00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59721-FD58-4ECB-95A3-24982E9C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8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70" y="1196752"/>
            <a:ext cx="7463606" cy="152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99" y="2720801"/>
            <a:ext cx="7467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99" y="4244801"/>
            <a:ext cx="7467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avokutnik 6"/>
          <p:cNvSpPr/>
          <p:nvPr/>
        </p:nvSpPr>
        <p:spPr>
          <a:xfrm>
            <a:off x="1907704" y="1196752"/>
            <a:ext cx="72008" cy="457204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ravokutnik 8"/>
          <p:cNvSpPr/>
          <p:nvPr/>
        </p:nvSpPr>
        <p:spPr>
          <a:xfrm>
            <a:off x="7740352" y="1210207"/>
            <a:ext cx="578424" cy="4558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C:\Users\Hp\AppData\Local\Microsoft\Windows\INetCache\IE\Q5CVKCCL\50px-F1_chequered_flag.svg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210207"/>
            <a:ext cx="578424" cy="45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Hp\AppData\Local\Microsoft\Windows\INetCache\IE\Q5CVKCCL\50px-F1_chequered_flag.svg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730480" y="1495653"/>
            <a:ext cx="598168" cy="46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98523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197919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699" y="2485851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135" y="2755996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324" y="4547159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876" y="4293096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876" y="3990173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876" y="3589844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135" y="3305001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876" y="3028950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876" y="5237495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324" y="4940376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699" y="5298901"/>
            <a:ext cx="596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519" y="1435792"/>
            <a:ext cx="1584176" cy="88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17" y="4414664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98" y="2960287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kstniOkvir 11"/>
          <p:cNvSpPr txBox="1"/>
          <p:nvPr/>
        </p:nvSpPr>
        <p:spPr>
          <a:xfrm>
            <a:off x="1049960" y="332656"/>
            <a:ext cx="5178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GP </a:t>
            </a:r>
            <a:r>
              <a:rPr lang="hr-HR" dirty="0" err="1" smtClean="0"/>
              <a:t>Italy</a:t>
            </a:r>
            <a:r>
              <a:rPr lang="hr-HR" dirty="0" smtClean="0"/>
              <a:t>, 2019,  </a:t>
            </a:r>
            <a:r>
              <a:rPr lang="hr-HR" dirty="0" err="1" smtClean="0"/>
              <a:t>Monza</a:t>
            </a:r>
            <a:endParaRPr lang="en-US" dirty="0"/>
          </a:p>
        </p:txBody>
      </p:sp>
      <p:sp>
        <p:nvSpPr>
          <p:cNvPr id="15" name="TekstniOkvir 14"/>
          <p:cNvSpPr txBox="1"/>
          <p:nvPr/>
        </p:nvSpPr>
        <p:spPr>
          <a:xfrm>
            <a:off x="769633" y="228920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Bottas</a:t>
            </a:r>
            <a:endParaRPr lang="en-US" dirty="0"/>
          </a:p>
        </p:txBody>
      </p:sp>
      <p:sp>
        <p:nvSpPr>
          <p:cNvPr id="16" name="TekstniOkvir 15"/>
          <p:cNvSpPr txBox="1"/>
          <p:nvPr/>
        </p:nvSpPr>
        <p:spPr>
          <a:xfrm>
            <a:off x="769633" y="3824794"/>
            <a:ext cx="104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Hamilton</a:t>
            </a:r>
            <a:endParaRPr lang="en-US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769633" y="52896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Leclerc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9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73247 0.005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15" y="2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0.73177 0.00394 " pathEditMode="relative" rAng="0" ptsTypes="AA">
                                      <p:cBhvr>
                                        <p:cTn id="8" dur="225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80" y="1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73177 0.00185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8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</Words>
  <Application>Microsoft Office PowerPoint</Application>
  <PresentationFormat>Prikaz na zaslonu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Hp</dc:creator>
  <cp:lastModifiedBy>Hp</cp:lastModifiedBy>
  <cp:revision>5</cp:revision>
  <dcterms:created xsi:type="dcterms:W3CDTF">2020-05-19T10:02:52Z</dcterms:created>
  <dcterms:modified xsi:type="dcterms:W3CDTF">2020-05-19T10:50:59Z</dcterms:modified>
</cp:coreProperties>
</file>