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9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smtClean="0"/>
              <a:t>Kliknite da biste uredili stil podnaslova matrice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D1768-AF0E-46E5-95AB-E7151EF8F5FE}" type="datetimeFigureOut">
              <a:rPr lang="sr-Latn-CS" smtClean="0"/>
              <a:t>19.5.2020.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58C08-DF86-4303-89DB-145F338A533E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D1768-AF0E-46E5-95AB-E7151EF8F5FE}" type="datetimeFigureOut">
              <a:rPr lang="sr-Latn-CS" smtClean="0"/>
              <a:t>19.5.2020.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58C08-DF86-4303-89DB-145F338A533E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D1768-AF0E-46E5-95AB-E7151EF8F5FE}" type="datetimeFigureOut">
              <a:rPr lang="sr-Latn-CS" smtClean="0"/>
              <a:t>19.5.2020.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58C08-DF86-4303-89DB-145F338A533E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D1768-AF0E-46E5-95AB-E7151EF8F5FE}" type="datetimeFigureOut">
              <a:rPr lang="sr-Latn-CS" smtClean="0"/>
              <a:t>19.5.2020.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58C08-DF86-4303-89DB-145F338A533E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D1768-AF0E-46E5-95AB-E7151EF8F5FE}" type="datetimeFigureOut">
              <a:rPr lang="sr-Latn-CS" smtClean="0"/>
              <a:t>19.5.2020.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58C08-DF86-4303-89DB-145F338A533E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D1768-AF0E-46E5-95AB-E7151EF8F5FE}" type="datetimeFigureOut">
              <a:rPr lang="sr-Latn-CS" smtClean="0"/>
              <a:t>19.5.2020.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58C08-DF86-4303-89DB-145F338A533E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D1768-AF0E-46E5-95AB-E7151EF8F5FE}" type="datetimeFigureOut">
              <a:rPr lang="sr-Latn-CS" smtClean="0"/>
              <a:t>19.5.2020.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58C08-DF86-4303-89DB-145F338A533E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D1768-AF0E-46E5-95AB-E7151EF8F5FE}" type="datetimeFigureOut">
              <a:rPr lang="sr-Latn-CS" smtClean="0"/>
              <a:t>19.5.2020.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58C08-DF86-4303-89DB-145F338A533E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D1768-AF0E-46E5-95AB-E7151EF8F5FE}" type="datetimeFigureOut">
              <a:rPr lang="sr-Latn-CS" smtClean="0"/>
              <a:t>19.5.2020.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58C08-DF86-4303-89DB-145F338A533E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D1768-AF0E-46E5-95AB-E7151EF8F5FE}" type="datetimeFigureOut">
              <a:rPr lang="sr-Latn-CS" smtClean="0"/>
              <a:t>19.5.2020.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58C08-DF86-4303-89DB-145F338A533E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D1768-AF0E-46E5-95AB-E7151EF8F5FE}" type="datetimeFigureOut">
              <a:rPr lang="sr-Latn-CS" smtClean="0"/>
              <a:t>19.5.2020.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58C08-DF86-4303-89DB-145F338A533E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CD1768-AF0E-46E5-95AB-E7151EF8F5FE}" type="datetimeFigureOut">
              <a:rPr lang="sr-Latn-CS" smtClean="0"/>
              <a:t>19.5.2020.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158C08-DF86-4303-89DB-145F338A533E}" type="slidenum">
              <a:rPr lang="hr-HR" smtClean="0"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kutnik 3"/>
          <p:cNvSpPr/>
          <p:nvPr/>
        </p:nvSpPr>
        <p:spPr>
          <a:xfrm>
            <a:off x="0" y="0"/>
            <a:ext cx="9144000" cy="235743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5" name="Pravokutnik 4"/>
          <p:cNvSpPr/>
          <p:nvPr/>
        </p:nvSpPr>
        <p:spPr>
          <a:xfrm>
            <a:off x="0" y="2357430"/>
            <a:ext cx="9144000" cy="2286016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6" name="Pravokutnik 5"/>
          <p:cNvSpPr/>
          <p:nvPr/>
        </p:nvSpPr>
        <p:spPr>
          <a:xfrm>
            <a:off x="0" y="4571984"/>
            <a:ext cx="9144000" cy="2286016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cxnSp>
        <p:nvCxnSpPr>
          <p:cNvPr id="8" name="Ravni poveznik 7"/>
          <p:cNvCxnSpPr/>
          <p:nvPr/>
        </p:nvCxnSpPr>
        <p:spPr>
          <a:xfrm rot="5400000">
            <a:off x="-2071710" y="3429000"/>
            <a:ext cx="6858000" cy="1588"/>
          </a:xfrm>
          <a:prstGeom prst="line">
            <a:avLst/>
          </a:prstGeom>
          <a:ln w="381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ravokutnik 9"/>
          <p:cNvSpPr/>
          <p:nvPr/>
        </p:nvSpPr>
        <p:spPr>
          <a:xfrm>
            <a:off x="8858280" y="0"/>
            <a:ext cx="285720" cy="42860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b="1"/>
          </a:p>
        </p:txBody>
      </p:sp>
      <p:sp>
        <p:nvSpPr>
          <p:cNvPr id="11" name="Pravokutnik 10"/>
          <p:cNvSpPr/>
          <p:nvPr/>
        </p:nvSpPr>
        <p:spPr>
          <a:xfrm>
            <a:off x="8572528" y="0"/>
            <a:ext cx="285720" cy="428604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b="1"/>
          </a:p>
        </p:txBody>
      </p:sp>
      <p:sp>
        <p:nvSpPr>
          <p:cNvPr id="13" name="Pravokutnik 12"/>
          <p:cNvSpPr/>
          <p:nvPr/>
        </p:nvSpPr>
        <p:spPr>
          <a:xfrm>
            <a:off x="8286776" y="0"/>
            <a:ext cx="285720" cy="42860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b="1"/>
          </a:p>
        </p:txBody>
      </p:sp>
      <p:sp>
        <p:nvSpPr>
          <p:cNvPr id="14" name="Pravokutnik 13"/>
          <p:cNvSpPr/>
          <p:nvPr/>
        </p:nvSpPr>
        <p:spPr>
          <a:xfrm>
            <a:off x="8858280" y="428604"/>
            <a:ext cx="285720" cy="428604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b="1"/>
          </a:p>
        </p:txBody>
      </p:sp>
      <p:sp>
        <p:nvSpPr>
          <p:cNvPr id="15" name="Pravokutnik 14"/>
          <p:cNvSpPr/>
          <p:nvPr/>
        </p:nvSpPr>
        <p:spPr>
          <a:xfrm>
            <a:off x="8572528" y="428604"/>
            <a:ext cx="285720" cy="42860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6" name="Pravokutnik 15"/>
          <p:cNvSpPr/>
          <p:nvPr/>
        </p:nvSpPr>
        <p:spPr>
          <a:xfrm>
            <a:off x="8286776" y="428604"/>
            <a:ext cx="285720" cy="428604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b="1"/>
          </a:p>
        </p:txBody>
      </p:sp>
      <p:sp>
        <p:nvSpPr>
          <p:cNvPr id="17" name="Pravokutnik 16"/>
          <p:cNvSpPr/>
          <p:nvPr/>
        </p:nvSpPr>
        <p:spPr>
          <a:xfrm>
            <a:off x="8572528" y="857232"/>
            <a:ext cx="285720" cy="428604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b="1"/>
          </a:p>
        </p:txBody>
      </p:sp>
      <p:sp>
        <p:nvSpPr>
          <p:cNvPr id="18" name="Pravokutnik 17"/>
          <p:cNvSpPr/>
          <p:nvPr/>
        </p:nvSpPr>
        <p:spPr>
          <a:xfrm>
            <a:off x="8858280" y="857232"/>
            <a:ext cx="285720" cy="42860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b="1"/>
          </a:p>
        </p:txBody>
      </p:sp>
      <p:sp>
        <p:nvSpPr>
          <p:cNvPr id="19" name="Pravokutnik 18"/>
          <p:cNvSpPr/>
          <p:nvPr/>
        </p:nvSpPr>
        <p:spPr>
          <a:xfrm>
            <a:off x="8286776" y="857232"/>
            <a:ext cx="285720" cy="42860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b="1"/>
          </a:p>
        </p:txBody>
      </p:sp>
      <p:sp>
        <p:nvSpPr>
          <p:cNvPr id="29" name="Pravokutnik 28"/>
          <p:cNvSpPr/>
          <p:nvPr/>
        </p:nvSpPr>
        <p:spPr>
          <a:xfrm>
            <a:off x="8858280" y="1285884"/>
            <a:ext cx="285720" cy="428604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b="1"/>
          </a:p>
        </p:txBody>
      </p:sp>
      <p:sp>
        <p:nvSpPr>
          <p:cNvPr id="30" name="Pravokutnik 29"/>
          <p:cNvSpPr/>
          <p:nvPr/>
        </p:nvSpPr>
        <p:spPr>
          <a:xfrm>
            <a:off x="8572528" y="1285884"/>
            <a:ext cx="285720" cy="42860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b="1"/>
          </a:p>
        </p:txBody>
      </p:sp>
      <p:sp>
        <p:nvSpPr>
          <p:cNvPr id="31" name="Pravokutnik 30"/>
          <p:cNvSpPr/>
          <p:nvPr/>
        </p:nvSpPr>
        <p:spPr>
          <a:xfrm>
            <a:off x="8286776" y="1285884"/>
            <a:ext cx="285720" cy="428604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b="1"/>
          </a:p>
        </p:txBody>
      </p:sp>
      <p:sp>
        <p:nvSpPr>
          <p:cNvPr id="32" name="Pravokutnik 31"/>
          <p:cNvSpPr/>
          <p:nvPr/>
        </p:nvSpPr>
        <p:spPr>
          <a:xfrm>
            <a:off x="8858280" y="1714488"/>
            <a:ext cx="285720" cy="42860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b="1"/>
          </a:p>
        </p:txBody>
      </p:sp>
      <p:sp>
        <p:nvSpPr>
          <p:cNvPr id="33" name="Pravokutnik 32"/>
          <p:cNvSpPr/>
          <p:nvPr/>
        </p:nvSpPr>
        <p:spPr>
          <a:xfrm>
            <a:off x="8572528" y="1714488"/>
            <a:ext cx="285720" cy="428604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34" name="Pravokutnik 33"/>
          <p:cNvSpPr/>
          <p:nvPr/>
        </p:nvSpPr>
        <p:spPr>
          <a:xfrm>
            <a:off x="8286776" y="1714488"/>
            <a:ext cx="285720" cy="42860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b="1"/>
          </a:p>
        </p:txBody>
      </p:sp>
      <p:sp>
        <p:nvSpPr>
          <p:cNvPr id="35" name="Pravokutnik 34"/>
          <p:cNvSpPr/>
          <p:nvPr/>
        </p:nvSpPr>
        <p:spPr>
          <a:xfrm>
            <a:off x="8572528" y="2143116"/>
            <a:ext cx="285720" cy="42860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b="1"/>
          </a:p>
        </p:txBody>
      </p:sp>
      <p:sp>
        <p:nvSpPr>
          <p:cNvPr id="36" name="Pravokutnik 35"/>
          <p:cNvSpPr/>
          <p:nvPr/>
        </p:nvSpPr>
        <p:spPr>
          <a:xfrm>
            <a:off x="8858280" y="2143116"/>
            <a:ext cx="285720" cy="428604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b="1"/>
          </a:p>
        </p:txBody>
      </p:sp>
      <p:sp>
        <p:nvSpPr>
          <p:cNvPr id="37" name="Pravokutnik 36"/>
          <p:cNvSpPr/>
          <p:nvPr/>
        </p:nvSpPr>
        <p:spPr>
          <a:xfrm>
            <a:off x="8286776" y="2143116"/>
            <a:ext cx="285720" cy="428604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b="1"/>
          </a:p>
        </p:txBody>
      </p:sp>
      <p:sp>
        <p:nvSpPr>
          <p:cNvPr id="38" name="Pravokutnik 37"/>
          <p:cNvSpPr/>
          <p:nvPr/>
        </p:nvSpPr>
        <p:spPr>
          <a:xfrm>
            <a:off x="8858280" y="2571768"/>
            <a:ext cx="285720" cy="42860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b="1"/>
          </a:p>
        </p:txBody>
      </p:sp>
      <p:sp>
        <p:nvSpPr>
          <p:cNvPr id="39" name="Pravokutnik 38"/>
          <p:cNvSpPr/>
          <p:nvPr/>
        </p:nvSpPr>
        <p:spPr>
          <a:xfrm>
            <a:off x="8572528" y="2571768"/>
            <a:ext cx="285720" cy="428604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b="1"/>
          </a:p>
        </p:txBody>
      </p:sp>
      <p:sp>
        <p:nvSpPr>
          <p:cNvPr id="40" name="Pravokutnik 39"/>
          <p:cNvSpPr/>
          <p:nvPr/>
        </p:nvSpPr>
        <p:spPr>
          <a:xfrm>
            <a:off x="8286776" y="2571768"/>
            <a:ext cx="285720" cy="42860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b="1"/>
          </a:p>
        </p:txBody>
      </p:sp>
      <p:sp>
        <p:nvSpPr>
          <p:cNvPr id="41" name="Pravokutnik 40"/>
          <p:cNvSpPr/>
          <p:nvPr/>
        </p:nvSpPr>
        <p:spPr>
          <a:xfrm>
            <a:off x="8858280" y="3000372"/>
            <a:ext cx="285720" cy="428604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b="1"/>
          </a:p>
        </p:txBody>
      </p:sp>
      <p:sp>
        <p:nvSpPr>
          <p:cNvPr id="42" name="Pravokutnik 41"/>
          <p:cNvSpPr/>
          <p:nvPr/>
        </p:nvSpPr>
        <p:spPr>
          <a:xfrm>
            <a:off x="8572528" y="3000372"/>
            <a:ext cx="285720" cy="42860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43" name="Pravokutnik 42"/>
          <p:cNvSpPr/>
          <p:nvPr/>
        </p:nvSpPr>
        <p:spPr>
          <a:xfrm>
            <a:off x="8286776" y="3000372"/>
            <a:ext cx="285720" cy="428604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b="1"/>
          </a:p>
        </p:txBody>
      </p:sp>
      <p:sp>
        <p:nvSpPr>
          <p:cNvPr id="44" name="Pravokutnik 43"/>
          <p:cNvSpPr/>
          <p:nvPr/>
        </p:nvSpPr>
        <p:spPr>
          <a:xfrm>
            <a:off x="8572528" y="3429000"/>
            <a:ext cx="285720" cy="428604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b="1"/>
          </a:p>
        </p:txBody>
      </p:sp>
      <p:sp>
        <p:nvSpPr>
          <p:cNvPr id="45" name="Pravokutnik 44"/>
          <p:cNvSpPr/>
          <p:nvPr/>
        </p:nvSpPr>
        <p:spPr>
          <a:xfrm>
            <a:off x="8858280" y="3429000"/>
            <a:ext cx="285720" cy="42860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b="1"/>
          </a:p>
        </p:txBody>
      </p:sp>
      <p:sp>
        <p:nvSpPr>
          <p:cNvPr id="46" name="Pravokutnik 45"/>
          <p:cNvSpPr/>
          <p:nvPr/>
        </p:nvSpPr>
        <p:spPr>
          <a:xfrm>
            <a:off x="8286776" y="3429000"/>
            <a:ext cx="285720" cy="42860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b="1"/>
          </a:p>
        </p:txBody>
      </p:sp>
      <p:sp>
        <p:nvSpPr>
          <p:cNvPr id="47" name="Pravokutnik 46"/>
          <p:cNvSpPr/>
          <p:nvPr/>
        </p:nvSpPr>
        <p:spPr>
          <a:xfrm>
            <a:off x="8858280" y="3857652"/>
            <a:ext cx="285720" cy="428604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b="1"/>
          </a:p>
        </p:txBody>
      </p:sp>
      <p:sp>
        <p:nvSpPr>
          <p:cNvPr id="48" name="Pravokutnik 47"/>
          <p:cNvSpPr/>
          <p:nvPr/>
        </p:nvSpPr>
        <p:spPr>
          <a:xfrm>
            <a:off x="8572528" y="3857652"/>
            <a:ext cx="285720" cy="42860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b="1"/>
          </a:p>
        </p:txBody>
      </p:sp>
      <p:sp>
        <p:nvSpPr>
          <p:cNvPr id="49" name="Pravokutnik 48"/>
          <p:cNvSpPr/>
          <p:nvPr/>
        </p:nvSpPr>
        <p:spPr>
          <a:xfrm>
            <a:off x="8286776" y="3857652"/>
            <a:ext cx="285720" cy="428604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b="1"/>
          </a:p>
        </p:txBody>
      </p:sp>
      <p:sp>
        <p:nvSpPr>
          <p:cNvPr id="50" name="Pravokutnik 49"/>
          <p:cNvSpPr/>
          <p:nvPr/>
        </p:nvSpPr>
        <p:spPr>
          <a:xfrm>
            <a:off x="8858280" y="4286256"/>
            <a:ext cx="285720" cy="42860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b="1"/>
          </a:p>
        </p:txBody>
      </p:sp>
      <p:sp>
        <p:nvSpPr>
          <p:cNvPr id="51" name="Pravokutnik 50"/>
          <p:cNvSpPr/>
          <p:nvPr/>
        </p:nvSpPr>
        <p:spPr>
          <a:xfrm>
            <a:off x="8572528" y="4286256"/>
            <a:ext cx="285720" cy="428604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52" name="Pravokutnik 51"/>
          <p:cNvSpPr/>
          <p:nvPr/>
        </p:nvSpPr>
        <p:spPr>
          <a:xfrm>
            <a:off x="8286776" y="4286256"/>
            <a:ext cx="285720" cy="42860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b="1"/>
          </a:p>
        </p:txBody>
      </p:sp>
      <p:sp>
        <p:nvSpPr>
          <p:cNvPr id="53" name="Pravokutnik 52"/>
          <p:cNvSpPr/>
          <p:nvPr/>
        </p:nvSpPr>
        <p:spPr>
          <a:xfrm>
            <a:off x="8572528" y="4714884"/>
            <a:ext cx="285720" cy="42860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b="1"/>
          </a:p>
        </p:txBody>
      </p:sp>
      <p:sp>
        <p:nvSpPr>
          <p:cNvPr id="54" name="Pravokutnik 53"/>
          <p:cNvSpPr/>
          <p:nvPr/>
        </p:nvSpPr>
        <p:spPr>
          <a:xfrm>
            <a:off x="8858280" y="4714884"/>
            <a:ext cx="285720" cy="428604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b="1"/>
          </a:p>
        </p:txBody>
      </p:sp>
      <p:sp>
        <p:nvSpPr>
          <p:cNvPr id="55" name="Pravokutnik 54"/>
          <p:cNvSpPr/>
          <p:nvPr/>
        </p:nvSpPr>
        <p:spPr>
          <a:xfrm>
            <a:off x="8286776" y="4714884"/>
            <a:ext cx="285720" cy="428604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b="1"/>
          </a:p>
        </p:txBody>
      </p:sp>
      <p:sp>
        <p:nvSpPr>
          <p:cNvPr id="56" name="Pravokutnik 55"/>
          <p:cNvSpPr/>
          <p:nvPr/>
        </p:nvSpPr>
        <p:spPr>
          <a:xfrm>
            <a:off x="8858280" y="5143536"/>
            <a:ext cx="285720" cy="42860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b="1"/>
          </a:p>
        </p:txBody>
      </p:sp>
      <p:sp>
        <p:nvSpPr>
          <p:cNvPr id="57" name="Pravokutnik 56"/>
          <p:cNvSpPr/>
          <p:nvPr/>
        </p:nvSpPr>
        <p:spPr>
          <a:xfrm>
            <a:off x="8572528" y="5143536"/>
            <a:ext cx="285720" cy="428604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b="1"/>
          </a:p>
        </p:txBody>
      </p:sp>
      <p:sp>
        <p:nvSpPr>
          <p:cNvPr id="58" name="Pravokutnik 57"/>
          <p:cNvSpPr/>
          <p:nvPr/>
        </p:nvSpPr>
        <p:spPr>
          <a:xfrm>
            <a:off x="8286776" y="5143536"/>
            <a:ext cx="285720" cy="42860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b="1"/>
          </a:p>
        </p:txBody>
      </p:sp>
      <p:sp>
        <p:nvSpPr>
          <p:cNvPr id="59" name="Pravokutnik 58"/>
          <p:cNvSpPr/>
          <p:nvPr/>
        </p:nvSpPr>
        <p:spPr>
          <a:xfrm>
            <a:off x="8858280" y="5572140"/>
            <a:ext cx="285720" cy="4286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b="1"/>
          </a:p>
        </p:txBody>
      </p:sp>
      <p:sp>
        <p:nvSpPr>
          <p:cNvPr id="60" name="Pravokutnik 59"/>
          <p:cNvSpPr/>
          <p:nvPr/>
        </p:nvSpPr>
        <p:spPr>
          <a:xfrm>
            <a:off x="8572528" y="5572140"/>
            <a:ext cx="285720" cy="4286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61" name="Pravokutnik 60"/>
          <p:cNvSpPr/>
          <p:nvPr/>
        </p:nvSpPr>
        <p:spPr>
          <a:xfrm>
            <a:off x="8286776" y="5572140"/>
            <a:ext cx="285720" cy="4286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b="1"/>
          </a:p>
        </p:txBody>
      </p:sp>
      <p:sp>
        <p:nvSpPr>
          <p:cNvPr id="62" name="Pravokutnik 61"/>
          <p:cNvSpPr/>
          <p:nvPr/>
        </p:nvSpPr>
        <p:spPr>
          <a:xfrm>
            <a:off x="8572528" y="6000768"/>
            <a:ext cx="285720" cy="4286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b="1"/>
          </a:p>
        </p:txBody>
      </p:sp>
      <p:sp>
        <p:nvSpPr>
          <p:cNvPr id="63" name="Pravokutnik 62"/>
          <p:cNvSpPr/>
          <p:nvPr/>
        </p:nvSpPr>
        <p:spPr>
          <a:xfrm>
            <a:off x="8858280" y="6000768"/>
            <a:ext cx="285720" cy="4286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b="1"/>
          </a:p>
        </p:txBody>
      </p:sp>
      <p:sp>
        <p:nvSpPr>
          <p:cNvPr id="64" name="Pravokutnik 63"/>
          <p:cNvSpPr/>
          <p:nvPr/>
        </p:nvSpPr>
        <p:spPr>
          <a:xfrm>
            <a:off x="8286776" y="6000768"/>
            <a:ext cx="285720" cy="4286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b="1"/>
          </a:p>
        </p:txBody>
      </p:sp>
      <p:sp>
        <p:nvSpPr>
          <p:cNvPr id="65" name="Pravokutnik 64"/>
          <p:cNvSpPr/>
          <p:nvPr/>
        </p:nvSpPr>
        <p:spPr>
          <a:xfrm>
            <a:off x="8858280" y="5572164"/>
            <a:ext cx="285720" cy="428604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b="1"/>
          </a:p>
        </p:txBody>
      </p:sp>
      <p:sp>
        <p:nvSpPr>
          <p:cNvPr id="66" name="Pravokutnik 65"/>
          <p:cNvSpPr/>
          <p:nvPr/>
        </p:nvSpPr>
        <p:spPr>
          <a:xfrm>
            <a:off x="8572528" y="5572164"/>
            <a:ext cx="285720" cy="42860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b="1"/>
          </a:p>
        </p:txBody>
      </p:sp>
      <p:sp>
        <p:nvSpPr>
          <p:cNvPr id="67" name="Pravokutnik 66"/>
          <p:cNvSpPr/>
          <p:nvPr/>
        </p:nvSpPr>
        <p:spPr>
          <a:xfrm>
            <a:off x="8286776" y="5572164"/>
            <a:ext cx="285720" cy="428604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b="1"/>
          </a:p>
        </p:txBody>
      </p:sp>
      <p:sp>
        <p:nvSpPr>
          <p:cNvPr id="68" name="Pravokutnik 67"/>
          <p:cNvSpPr/>
          <p:nvPr/>
        </p:nvSpPr>
        <p:spPr>
          <a:xfrm>
            <a:off x="8858280" y="6000768"/>
            <a:ext cx="285720" cy="42860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b="1"/>
          </a:p>
        </p:txBody>
      </p:sp>
      <p:sp>
        <p:nvSpPr>
          <p:cNvPr id="69" name="Pravokutnik 68"/>
          <p:cNvSpPr/>
          <p:nvPr/>
        </p:nvSpPr>
        <p:spPr>
          <a:xfrm>
            <a:off x="8572528" y="6000768"/>
            <a:ext cx="285720" cy="428604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70" name="Pravokutnik 69"/>
          <p:cNvSpPr/>
          <p:nvPr/>
        </p:nvSpPr>
        <p:spPr>
          <a:xfrm>
            <a:off x="8286776" y="6000768"/>
            <a:ext cx="285720" cy="42860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b="1"/>
          </a:p>
        </p:txBody>
      </p:sp>
      <p:sp>
        <p:nvSpPr>
          <p:cNvPr id="71" name="Pravokutnik 70"/>
          <p:cNvSpPr/>
          <p:nvPr/>
        </p:nvSpPr>
        <p:spPr>
          <a:xfrm>
            <a:off x="8572528" y="6429396"/>
            <a:ext cx="285720" cy="42860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b="1"/>
          </a:p>
        </p:txBody>
      </p:sp>
      <p:sp>
        <p:nvSpPr>
          <p:cNvPr id="72" name="Pravokutnik 71"/>
          <p:cNvSpPr/>
          <p:nvPr/>
        </p:nvSpPr>
        <p:spPr>
          <a:xfrm>
            <a:off x="8858280" y="6429396"/>
            <a:ext cx="285720" cy="428604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b="1"/>
          </a:p>
        </p:txBody>
      </p:sp>
      <p:sp>
        <p:nvSpPr>
          <p:cNvPr id="73" name="Pravokutnik 72"/>
          <p:cNvSpPr/>
          <p:nvPr/>
        </p:nvSpPr>
        <p:spPr>
          <a:xfrm>
            <a:off x="8286776" y="6429396"/>
            <a:ext cx="285720" cy="428604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b="1"/>
          </a:p>
        </p:txBody>
      </p:sp>
      <p:pic>
        <p:nvPicPr>
          <p:cNvPr id="77" name="Slika 76" descr="lolololol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285916" y="428604"/>
            <a:ext cx="2197930" cy="1457323"/>
          </a:xfrm>
          <a:prstGeom prst="rect">
            <a:avLst/>
          </a:prstGeom>
        </p:spPr>
      </p:pic>
      <p:pic>
        <p:nvPicPr>
          <p:cNvPr id="78" name="Slika 77" descr="ojuh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166743" y="2786058"/>
            <a:ext cx="2333485" cy="1071570"/>
          </a:xfrm>
          <a:prstGeom prst="rect">
            <a:avLst/>
          </a:prstGeom>
        </p:spPr>
      </p:pic>
      <p:pic>
        <p:nvPicPr>
          <p:cNvPr id="79" name="Slika 78" descr="nzry drmex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202718" y="5214950"/>
            <a:ext cx="2405435" cy="1000132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5.78035E-7 L 0.99236 -0.01041 " pathEditMode="fixed" rAng="0" ptsTypes="AA">
                                      <p:cBhvr>
                                        <p:cTn id="6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6" y="-5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5.78035E-7 L 0.98038 0.00532 " pathEditMode="fixed" rAng="0" ptsTypes="AA">
                                      <p:cBhvr>
                                        <p:cTn id="8" dur="3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0" y="3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5.78035E-8 L 0.96458 0.00277 " pathEditMode="fixed" rAng="0" ptsTypes="AA">
                                      <p:cBhvr>
                                        <p:cTn id="10" dur="2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2" y="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0</Words>
  <Application>Microsoft Office PowerPoint</Application>
  <PresentationFormat>Prikaz na zaslonu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1</vt:i4>
      </vt:variant>
    </vt:vector>
  </HeadingPairs>
  <TitlesOfParts>
    <vt:vector size="2" baseType="lpstr">
      <vt:lpstr>Office tema</vt:lpstr>
      <vt:lpstr>Slajd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Toshiba</dc:creator>
  <cp:lastModifiedBy>Toshiba</cp:lastModifiedBy>
  <cp:revision>4</cp:revision>
  <dcterms:created xsi:type="dcterms:W3CDTF">2020-05-19T15:29:20Z</dcterms:created>
  <dcterms:modified xsi:type="dcterms:W3CDTF">2020-05-19T16:04:08Z</dcterms:modified>
</cp:coreProperties>
</file>