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9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DDB91F-E958-42F3-BF0F-A913478F8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hr-BA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E2E5E24-C825-49FB-8609-3C8F513020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hr-BA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0079204-EA88-4D47-8B4A-73439D82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82D2-FF78-4778-9171-0A30C77DCF0B}" type="datetimeFigureOut">
              <a:rPr lang="hr-BA" smtClean="0"/>
              <a:t>19. 5. 2020.</a:t>
            </a:fld>
            <a:endParaRPr lang="hr-BA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7BC261A-9AAC-45D5-9A55-F3FC688A7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42114C2-04F0-41A7-85A6-D64C8736E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3EF5-4F11-4E18-B5F0-43ED201BACC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69011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A28C3DE-F040-49E4-93B2-BD5EE5117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hr-BA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94F07DB-1310-4E99-8C9F-D2015EECC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hr-BA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62CBEAF-0522-40BF-9FAD-96ABDFC7A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82D2-FF78-4778-9171-0A30C77DCF0B}" type="datetimeFigureOut">
              <a:rPr lang="hr-BA" smtClean="0"/>
              <a:t>19. 5. 2020.</a:t>
            </a:fld>
            <a:endParaRPr lang="hr-BA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7F5D2E6-5727-46B3-A357-2EEFEDECA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CED5438-38BA-40EB-80C5-821F10D68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3EF5-4F11-4E18-B5F0-43ED201BACC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08374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4E1B47EC-3FB6-4B69-85F8-719E081A49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hr-BA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B488481-4670-4946-BEF1-D1ABBA7E2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hr-BA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4956CEC-7517-469C-BE3B-1B7BD5BBB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82D2-FF78-4778-9171-0A30C77DCF0B}" type="datetimeFigureOut">
              <a:rPr lang="hr-BA" smtClean="0"/>
              <a:t>19. 5. 2020.</a:t>
            </a:fld>
            <a:endParaRPr lang="hr-BA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4901066-B995-4850-B414-AB8AA800C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10878B3-2D98-411C-8B25-1370D82EB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3EF5-4F11-4E18-B5F0-43ED201BACC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77502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702306-4F23-4635-9312-247B7C1DD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hr-BA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7EABE95-ADEB-4D93-9702-FC0A60B1B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hr-BA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447DA26-DC72-4FB8-9A42-F5DB14292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82D2-FF78-4778-9171-0A30C77DCF0B}" type="datetimeFigureOut">
              <a:rPr lang="hr-BA" smtClean="0"/>
              <a:t>19. 5. 2020.</a:t>
            </a:fld>
            <a:endParaRPr lang="hr-BA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82DF8DF-92C2-4A76-8754-4F6991586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5340A0E-E119-4EF7-9605-5E6FA96DE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3EF5-4F11-4E18-B5F0-43ED201BACC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908963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811358-B5AF-4E5F-8A9F-0B13EC16D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hr-BA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064ACDA-1118-4192-B856-0762B7408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E4BB3A4-E642-4C84-91B7-3A2C02B9B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82D2-FF78-4778-9171-0A30C77DCF0B}" type="datetimeFigureOut">
              <a:rPr lang="hr-BA" smtClean="0"/>
              <a:t>19. 5. 2020.</a:t>
            </a:fld>
            <a:endParaRPr lang="hr-BA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8F56824-10DD-4FC8-BC9F-62A2A9BEC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9CD5764-5B30-41CB-AE26-6B6F85C1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3EF5-4F11-4E18-B5F0-43ED201BACC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91068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30FBA4-B9CF-4693-BF3C-BB5CDE3D0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hr-BA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97768DA-1B25-489F-8055-D9ED6C367E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hr-BA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AFF7F17-2DC9-40D4-AEE8-7A2C2C28D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hr-BA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08BD880-D738-4606-A532-B8CA8CA1D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82D2-FF78-4778-9171-0A30C77DCF0B}" type="datetimeFigureOut">
              <a:rPr lang="hr-BA" smtClean="0"/>
              <a:t>19. 5. 2020.</a:t>
            </a:fld>
            <a:endParaRPr lang="hr-BA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1642106-116B-4FB1-AC12-0913BD31E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DB7A5DE-F64F-4473-9AB5-A4591CC3C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3EF5-4F11-4E18-B5F0-43ED201BACC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00589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200ECE-ABC4-4DF2-95C0-5F700C423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hr-BA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DA53100-F8CE-40A9-A1A4-AB5A322BA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0AB4339-3455-4575-9E5D-D21CC64AC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hr-BA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795EBF59-8585-48F1-8101-B009482120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C3EA73BF-7016-4FFA-9C65-0B4D2F7A71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hr-BA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CDE39616-8861-4608-AAB3-B73BACB73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82D2-FF78-4778-9171-0A30C77DCF0B}" type="datetimeFigureOut">
              <a:rPr lang="hr-BA" smtClean="0"/>
              <a:t>19. 5. 2020.</a:t>
            </a:fld>
            <a:endParaRPr lang="hr-BA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FD9C55E5-89E7-4607-B281-D6B236E2D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FD233E53-C981-40B7-B364-FBCE8BA5C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3EF5-4F11-4E18-B5F0-43ED201BACC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84600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432DE7-57B3-4CAF-9B0B-DD0B9F733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hr-BA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C39C56D1-6F3F-4C62-A831-558A98F90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82D2-FF78-4778-9171-0A30C77DCF0B}" type="datetimeFigureOut">
              <a:rPr lang="hr-BA" smtClean="0"/>
              <a:t>19. 5. 2020.</a:t>
            </a:fld>
            <a:endParaRPr lang="hr-BA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59A7912E-F986-4161-8B28-3C1F295C1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A9FAC211-9E6B-48B9-AE29-EEE6BD949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3EF5-4F11-4E18-B5F0-43ED201BACC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0444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F48F1A0D-0B87-49DB-A600-9AEF3EF88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82D2-FF78-4778-9171-0A30C77DCF0B}" type="datetimeFigureOut">
              <a:rPr lang="hr-BA" smtClean="0"/>
              <a:t>19. 5. 2020.</a:t>
            </a:fld>
            <a:endParaRPr lang="hr-BA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F5E6521D-7844-4B47-9522-2A22CD7E4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556C95C6-C22E-430F-98F8-39908072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3EF5-4F11-4E18-B5F0-43ED201BACC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235046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C6F2C2-E850-4AD2-963A-DAA80BB4F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hr-BA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CE54E7D-1A56-47E4-9987-919817D5B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hr-BA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8B06F71-60E6-4A5E-99D7-6809B5335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4BB1ECB-6079-4D06-B572-6D2DF1AF4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82D2-FF78-4778-9171-0A30C77DCF0B}" type="datetimeFigureOut">
              <a:rPr lang="hr-BA" smtClean="0"/>
              <a:t>19. 5. 2020.</a:t>
            </a:fld>
            <a:endParaRPr lang="hr-BA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E667717-3285-4409-AD51-086B5CC25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0F2CBCA-7F0B-459C-8800-FAC1512C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3EF5-4F11-4E18-B5F0-43ED201BACC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76905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FCB158-4AA4-438B-BA72-53FE195E2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hr-BA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38017BFD-0F7A-4B9F-B079-81798F30BE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BA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0A01772-1C03-43C6-8736-29D368FF2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4DD6FF9-2BDE-4DE5-9AE3-E94181B8F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82D2-FF78-4778-9171-0A30C77DCF0B}" type="datetimeFigureOut">
              <a:rPr lang="hr-BA" smtClean="0"/>
              <a:t>19. 5. 2020.</a:t>
            </a:fld>
            <a:endParaRPr lang="hr-BA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0B01F40-C4AB-4BE9-B4B3-4687DE7BD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461AC83-194E-400C-8954-C47F3C325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F3EF5-4F11-4E18-B5F0-43ED201BACC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309763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68FF5216-60A0-4550-9B89-28BCE095C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hr-BA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D219393-844F-4FD9-BA33-F1EDB0E15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hr-BA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2EBED5C-F991-4784-997E-2B06995711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582D2-FF78-4778-9171-0A30C77DCF0B}" type="datetimeFigureOut">
              <a:rPr lang="hr-BA" smtClean="0"/>
              <a:t>19. 5. 2020.</a:t>
            </a:fld>
            <a:endParaRPr lang="hr-BA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BFED30E-3ABE-49C6-8E24-0C4F7CBB70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9FBB6F7-C0F8-4506-A3E0-209D3E473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F3EF5-4F11-4E18-B5F0-43ED201BACC1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81044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ddoigracke.rs/autic-zastava-750-fica-aspecijal-milicija-m" TargetMode="External"/><Relationship Id="rId7" Type="http://schemas.openxmlformats.org/officeDocument/2006/relationships/hyperlink" Target="https://www.kidzilla.hr/proizvod/autici-na-akumulator-mercedes-300sl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hyperlink" Target="http://www.oddoigracke.rs/lamborgini-murcelago-lp-6704-22543517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6459C6F0-AC4E-444E-B149-7059943AC7B5}"/>
              </a:ext>
            </a:extLst>
          </p:cNvPr>
          <p:cNvSpPr/>
          <p:nvPr/>
        </p:nvSpPr>
        <p:spPr>
          <a:xfrm>
            <a:off x="0" y="1"/>
            <a:ext cx="12192000" cy="23058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3" name="Pravokutnik 2">
            <a:extLst>
              <a:ext uri="{FF2B5EF4-FFF2-40B4-BE49-F238E27FC236}">
                <a16:creationId xmlns:a16="http://schemas.microsoft.com/office/drawing/2014/main" id="{BF240C67-8409-49A6-8684-1388A9CE906F}"/>
              </a:ext>
            </a:extLst>
          </p:cNvPr>
          <p:cNvSpPr/>
          <p:nvPr/>
        </p:nvSpPr>
        <p:spPr>
          <a:xfrm>
            <a:off x="0" y="2312502"/>
            <a:ext cx="12192000" cy="23058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1680BF55-9831-4610-A800-5F45A34D2A33}"/>
              </a:ext>
            </a:extLst>
          </p:cNvPr>
          <p:cNvSpPr/>
          <p:nvPr/>
        </p:nvSpPr>
        <p:spPr>
          <a:xfrm>
            <a:off x="9939" y="4625009"/>
            <a:ext cx="12192000" cy="22462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78B90F71-EDD6-429B-BC7C-D051A64BFEDD}"/>
              </a:ext>
            </a:extLst>
          </p:cNvPr>
          <p:cNvSpPr/>
          <p:nvPr/>
        </p:nvSpPr>
        <p:spPr>
          <a:xfrm>
            <a:off x="11203058" y="0"/>
            <a:ext cx="988942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3E7649BD-2726-49CC-B569-0A823B4C31CC}"/>
              </a:ext>
            </a:extLst>
          </p:cNvPr>
          <p:cNvSpPr/>
          <p:nvPr/>
        </p:nvSpPr>
        <p:spPr>
          <a:xfrm>
            <a:off x="11532705" y="483702"/>
            <a:ext cx="318052" cy="4770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1AF6A642-08D9-4187-9296-D6DB0B7CE754}"/>
              </a:ext>
            </a:extLst>
          </p:cNvPr>
          <p:cNvSpPr/>
          <p:nvPr/>
        </p:nvSpPr>
        <p:spPr>
          <a:xfrm>
            <a:off x="11873948" y="1921559"/>
            <a:ext cx="318052" cy="4770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58DB54B4-0FC6-4910-8227-71BE9124C838}"/>
              </a:ext>
            </a:extLst>
          </p:cNvPr>
          <p:cNvSpPr/>
          <p:nvPr/>
        </p:nvSpPr>
        <p:spPr>
          <a:xfrm>
            <a:off x="11856140" y="2888965"/>
            <a:ext cx="318052" cy="4770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046189C2-3458-4B63-865B-2376ABEC0699}"/>
              </a:ext>
            </a:extLst>
          </p:cNvPr>
          <p:cNvSpPr/>
          <p:nvPr/>
        </p:nvSpPr>
        <p:spPr>
          <a:xfrm>
            <a:off x="11211340" y="3869625"/>
            <a:ext cx="318052" cy="4770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1" name="Pravokutnik 10">
            <a:extLst>
              <a:ext uri="{FF2B5EF4-FFF2-40B4-BE49-F238E27FC236}">
                <a16:creationId xmlns:a16="http://schemas.microsoft.com/office/drawing/2014/main" id="{86E337B9-FD9F-47C3-9247-9261BAE3D790}"/>
              </a:ext>
            </a:extLst>
          </p:cNvPr>
          <p:cNvSpPr/>
          <p:nvPr/>
        </p:nvSpPr>
        <p:spPr>
          <a:xfrm>
            <a:off x="11537674" y="3379295"/>
            <a:ext cx="318052" cy="4770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id="{A65850E4-A436-4155-903A-DC17151BFE11}"/>
              </a:ext>
            </a:extLst>
          </p:cNvPr>
          <p:cNvSpPr/>
          <p:nvPr/>
        </p:nvSpPr>
        <p:spPr>
          <a:xfrm>
            <a:off x="11211340" y="2888965"/>
            <a:ext cx="318052" cy="4770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89B3F66F-9C7F-4E7E-9D9B-D2917A898C05}"/>
              </a:ext>
            </a:extLst>
          </p:cNvPr>
          <p:cNvSpPr/>
          <p:nvPr/>
        </p:nvSpPr>
        <p:spPr>
          <a:xfrm>
            <a:off x="11538503" y="2411887"/>
            <a:ext cx="318052" cy="4770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4" name="Pravokutnik 13">
            <a:extLst>
              <a:ext uri="{FF2B5EF4-FFF2-40B4-BE49-F238E27FC236}">
                <a16:creationId xmlns:a16="http://schemas.microsoft.com/office/drawing/2014/main" id="{9DB9FCA9-076B-4A50-AE2A-48FB11C3613D}"/>
              </a:ext>
            </a:extLst>
          </p:cNvPr>
          <p:cNvSpPr/>
          <p:nvPr/>
        </p:nvSpPr>
        <p:spPr>
          <a:xfrm>
            <a:off x="11203058" y="1921559"/>
            <a:ext cx="318052" cy="4770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5" name="Pravokutnik 14">
            <a:extLst>
              <a:ext uri="{FF2B5EF4-FFF2-40B4-BE49-F238E27FC236}">
                <a16:creationId xmlns:a16="http://schemas.microsoft.com/office/drawing/2014/main" id="{87081F44-E4EE-438E-A50D-9E142CA99716}"/>
              </a:ext>
            </a:extLst>
          </p:cNvPr>
          <p:cNvSpPr/>
          <p:nvPr/>
        </p:nvSpPr>
        <p:spPr>
          <a:xfrm>
            <a:off x="11203058" y="6624"/>
            <a:ext cx="318052" cy="4770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6" name="Pravokutnik 15">
            <a:extLst>
              <a:ext uri="{FF2B5EF4-FFF2-40B4-BE49-F238E27FC236}">
                <a16:creationId xmlns:a16="http://schemas.microsoft.com/office/drawing/2014/main" id="{F76173F7-A665-441E-B24C-7BF3C8D958A0}"/>
              </a:ext>
            </a:extLst>
          </p:cNvPr>
          <p:cNvSpPr/>
          <p:nvPr/>
        </p:nvSpPr>
        <p:spPr>
          <a:xfrm>
            <a:off x="11545957" y="1444481"/>
            <a:ext cx="318052" cy="4770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7" name="Pravokutnik 16">
            <a:extLst>
              <a:ext uri="{FF2B5EF4-FFF2-40B4-BE49-F238E27FC236}">
                <a16:creationId xmlns:a16="http://schemas.microsoft.com/office/drawing/2014/main" id="{12B48F58-B5DF-4AA9-9924-8BEE081AB61C}"/>
              </a:ext>
            </a:extLst>
          </p:cNvPr>
          <p:cNvSpPr/>
          <p:nvPr/>
        </p:nvSpPr>
        <p:spPr>
          <a:xfrm>
            <a:off x="11857383" y="967405"/>
            <a:ext cx="318052" cy="4770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8" name="Pravokutnik 17">
            <a:extLst>
              <a:ext uri="{FF2B5EF4-FFF2-40B4-BE49-F238E27FC236}">
                <a16:creationId xmlns:a16="http://schemas.microsoft.com/office/drawing/2014/main" id="{2B237046-8C58-4BC4-9479-023A192896F0}"/>
              </a:ext>
            </a:extLst>
          </p:cNvPr>
          <p:cNvSpPr/>
          <p:nvPr/>
        </p:nvSpPr>
        <p:spPr>
          <a:xfrm>
            <a:off x="11211340" y="967405"/>
            <a:ext cx="318052" cy="4770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9" name="Pravokutnik 18">
            <a:extLst>
              <a:ext uri="{FF2B5EF4-FFF2-40B4-BE49-F238E27FC236}">
                <a16:creationId xmlns:a16="http://schemas.microsoft.com/office/drawing/2014/main" id="{69A7E2CC-756D-4FDE-B3D9-B2C6A8808F60}"/>
              </a:ext>
            </a:extLst>
          </p:cNvPr>
          <p:cNvSpPr/>
          <p:nvPr/>
        </p:nvSpPr>
        <p:spPr>
          <a:xfrm>
            <a:off x="11857383" y="6624"/>
            <a:ext cx="318052" cy="4770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20" name="Pravokutnik 19">
            <a:extLst>
              <a:ext uri="{FF2B5EF4-FFF2-40B4-BE49-F238E27FC236}">
                <a16:creationId xmlns:a16="http://schemas.microsoft.com/office/drawing/2014/main" id="{165B7C53-4C3F-4D8C-B500-AAFBBAD0557A}"/>
              </a:ext>
            </a:extLst>
          </p:cNvPr>
          <p:cNvSpPr/>
          <p:nvPr/>
        </p:nvSpPr>
        <p:spPr>
          <a:xfrm>
            <a:off x="11856140" y="3869625"/>
            <a:ext cx="318052" cy="4770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21" name="Pravokutnik 20">
            <a:extLst>
              <a:ext uri="{FF2B5EF4-FFF2-40B4-BE49-F238E27FC236}">
                <a16:creationId xmlns:a16="http://schemas.microsoft.com/office/drawing/2014/main" id="{9FBE131D-B4CA-4E6F-AFC3-4BA396E0E37D}"/>
              </a:ext>
            </a:extLst>
          </p:cNvPr>
          <p:cNvSpPr/>
          <p:nvPr/>
        </p:nvSpPr>
        <p:spPr>
          <a:xfrm>
            <a:off x="11864009" y="5791180"/>
            <a:ext cx="318052" cy="51683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22" name="Pravokutnik 21">
            <a:extLst>
              <a:ext uri="{FF2B5EF4-FFF2-40B4-BE49-F238E27FC236}">
                <a16:creationId xmlns:a16="http://schemas.microsoft.com/office/drawing/2014/main" id="{5235EA43-2850-40D8-B3C0-4C7E94B306C4}"/>
              </a:ext>
            </a:extLst>
          </p:cNvPr>
          <p:cNvSpPr/>
          <p:nvPr/>
        </p:nvSpPr>
        <p:spPr>
          <a:xfrm>
            <a:off x="11203058" y="5791180"/>
            <a:ext cx="303144" cy="51020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23" name="Pravokutnik 22">
            <a:extLst>
              <a:ext uri="{FF2B5EF4-FFF2-40B4-BE49-F238E27FC236}">
                <a16:creationId xmlns:a16="http://schemas.microsoft.com/office/drawing/2014/main" id="{3553E3F6-C9A1-4D6C-9BA0-0EAD7124367C}"/>
              </a:ext>
            </a:extLst>
          </p:cNvPr>
          <p:cNvSpPr/>
          <p:nvPr/>
        </p:nvSpPr>
        <p:spPr>
          <a:xfrm>
            <a:off x="11873946" y="4823761"/>
            <a:ext cx="318053" cy="50359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24" name="Pravokutnik 23">
            <a:extLst>
              <a:ext uri="{FF2B5EF4-FFF2-40B4-BE49-F238E27FC236}">
                <a16:creationId xmlns:a16="http://schemas.microsoft.com/office/drawing/2014/main" id="{25E47F15-C6C8-43C3-A6F9-4A1D3BE3558D}"/>
              </a:ext>
            </a:extLst>
          </p:cNvPr>
          <p:cNvSpPr/>
          <p:nvPr/>
        </p:nvSpPr>
        <p:spPr>
          <a:xfrm>
            <a:off x="11532705" y="5327355"/>
            <a:ext cx="318052" cy="4770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25" name="Pravokutnik 24">
            <a:extLst>
              <a:ext uri="{FF2B5EF4-FFF2-40B4-BE49-F238E27FC236}">
                <a16:creationId xmlns:a16="http://schemas.microsoft.com/office/drawing/2014/main" id="{79AD1710-422E-4B3A-B37F-E85B6D2A51FF}"/>
              </a:ext>
            </a:extLst>
          </p:cNvPr>
          <p:cNvSpPr/>
          <p:nvPr/>
        </p:nvSpPr>
        <p:spPr>
          <a:xfrm>
            <a:off x="11211340" y="4850276"/>
            <a:ext cx="318052" cy="4770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26" name="Pravokutnik 25">
            <a:extLst>
              <a:ext uri="{FF2B5EF4-FFF2-40B4-BE49-F238E27FC236}">
                <a16:creationId xmlns:a16="http://schemas.microsoft.com/office/drawing/2014/main" id="{06A8BB8A-247E-4197-B8FC-ADD3420E8746}"/>
              </a:ext>
            </a:extLst>
          </p:cNvPr>
          <p:cNvSpPr/>
          <p:nvPr/>
        </p:nvSpPr>
        <p:spPr>
          <a:xfrm>
            <a:off x="11521110" y="4359955"/>
            <a:ext cx="334616" cy="4770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27" name="Pravokutnik 26">
            <a:extLst>
              <a:ext uri="{FF2B5EF4-FFF2-40B4-BE49-F238E27FC236}">
                <a16:creationId xmlns:a16="http://schemas.microsoft.com/office/drawing/2014/main" id="{716F1A8E-79C2-4048-9476-910EA24A82A5}"/>
              </a:ext>
            </a:extLst>
          </p:cNvPr>
          <p:cNvSpPr/>
          <p:nvPr/>
        </p:nvSpPr>
        <p:spPr>
          <a:xfrm>
            <a:off x="11506202" y="6308014"/>
            <a:ext cx="334616" cy="5433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31" name="Pravokutnik 30">
            <a:extLst>
              <a:ext uri="{FF2B5EF4-FFF2-40B4-BE49-F238E27FC236}">
                <a16:creationId xmlns:a16="http://schemas.microsoft.com/office/drawing/2014/main" id="{8C90FFA5-DB7F-4C64-94A0-866B789488FB}"/>
              </a:ext>
            </a:extLst>
          </p:cNvPr>
          <p:cNvSpPr/>
          <p:nvPr/>
        </p:nvSpPr>
        <p:spPr>
          <a:xfrm>
            <a:off x="914400" y="-6624"/>
            <a:ext cx="106017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pic>
        <p:nvPicPr>
          <p:cNvPr id="39" name="Slika 38">
            <a:extLst>
              <a:ext uri="{FF2B5EF4-FFF2-40B4-BE49-F238E27FC236}">
                <a16:creationId xmlns:a16="http://schemas.microsoft.com/office/drawing/2014/main" id="{9C669182-435A-4743-ABBA-09371991D7B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8985" r="3391" b="23275"/>
          <a:stretch/>
        </p:blipFill>
        <p:spPr>
          <a:xfrm>
            <a:off x="-1303683" y="625955"/>
            <a:ext cx="2062370" cy="1232595"/>
          </a:xfrm>
          <a:prstGeom prst="rect">
            <a:avLst/>
          </a:prstGeom>
        </p:spPr>
      </p:pic>
      <p:pic>
        <p:nvPicPr>
          <p:cNvPr id="41" name="Slika 40">
            <a:extLst>
              <a:ext uri="{FF2B5EF4-FFF2-40B4-BE49-F238E27FC236}">
                <a16:creationId xmlns:a16="http://schemas.microsoft.com/office/drawing/2014/main" id="{B8F18925-0526-486B-844B-98EBC1084EB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1159" t="22336" b="24694"/>
          <a:stretch/>
        </p:blipFill>
        <p:spPr>
          <a:xfrm rot="20903436" flipH="1">
            <a:off x="-1332964" y="3009219"/>
            <a:ext cx="2137612" cy="1308075"/>
          </a:xfrm>
          <a:prstGeom prst="rect">
            <a:avLst/>
          </a:prstGeom>
        </p:spPr>
      </p:pic>
      <p:pic>
        <p:nvPicPr>
          <p:cNvPr id="49" name="Slika 48">
            <a:extLst>
              <a:ext uri="{FF2B5EF4-FFF2-40B4-BE49-F238E27FC236}">
                <a16:creationId xmlns:a16="http://schemas.microsoft.com/office/drawing/2014/main" id="{BF7B44F4-2B59-45F5-AEDC-D512F10E9B9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l="2114" r="1614" b="2587"/>
          <a:stretch/>
        </p:blipFill>
        <p:spPr>
          <a:xfrm rot="20307792" flipH="1">
            <a:off x="-1453627" y="4901764"/>
            <a:ext cx="1988752" cy="176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41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0.01111 L 1.09467 0.01134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80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7.40741E-7 L 1.09518 -0.00394 " pathEditMode="relative" rAng="0" ptsTypes="AA">
                                      <p:cBhvr>
                                        <p:cTn id="8" dur="1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753" y="-20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1.11022E-16 L 1.11146 0.00255 " pathEditMode="relative" rAng="0" ptsTypes="AA">
                                      <p:cBhvr>
                                        <p:cTn id="10" dur="20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573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0</Words>
  <Application>Microsoft Office PowerPoint</Application>
  <PresentationFormat>Široki zaslon</PresentationFormat>
  <Paragraphs>0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sustava Office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ivana</dc:creator>
  <cp:lastModifiedBy>ivana</cp:lastModifiedBy>
  <cp:revision>5</cp:revision>
  <dcterms:created xsi:type="dcterms:W3CDTF">2020-05-19T20:16:20Z</dcterms:created>
  <dcterms:modified xsi:type="dcterms:W3CDTF">2020-05-19T21:03:17Z</dcterms:modified>
</cp:coreProperties>
</file>