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E07FDF-15F3-431F-A9ED-5497119AE2DA}" v="93" dt="2020-05-27T13:43:56.356"/>
    <p1510:client id="{ECD9C160-3F1C-48B6-ACF2-4DFE7408AA03}" v="848" dt="2020-05-29T09:06:30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-102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dinando ivankovic" userId="91f3ab6bb81304d1" providerId="Windows Live" clId="Web-{86E07FDF-15F3-431F-A9ED-5497119AE2DA}"/>
    <pc:docChg chg="addSld modSld">
      <pc:chgData name="ferdinando ivankovic" userId="91f3ab6bb81304d1" providerId="Windows Live" clId="Web-{86E07FDF-15F3-431F-A9ED-5497119AE2DA}" dt="2020-05-27T13:43:56.356" v="90"/>
      <pc:docMkLst>
        <pc:docMk/>
      </pc:docMkLst>
      <pc:sldChg chg="modSp">
        <pc:chgData name="ferdinando ivankovic" userId="91f3ab6bb81304d1" providerId="Windows Live" clId="Web-{86E07FDF-15F3-431F-A9ED-5497119AE2DA}" dt="2020-05-27T13:43:34.934" v="89" actId="1076"/>
        <pc:sldMkLst>
          <pc:docMk/>
          <pc:sldMk cId="414714023" sldId="256"/>
        </pc:sldMkLst>
        <pc:spChg chg="mod">
          <ac:chgData name="ferdinando ivankovic" userId="91f3ab6bb81304d1" providerId="Windows Live" clId="Web-{86E07FDF-15F3-431F-A9ED-5497119AE2DA}" dt="2020-05-27T13:42:56.244" v="48" actId="20577"/>
          <ac:spMkLst>
            <pc:docMk/>
            <pc:sldMk cId="414714023" sldId="256"/>
            <ac:spMk id="2" creationId="{00000000-0000-0000-0000-000000000000}"/>
          </ac:spMkLst>
        </pc:spChg>
        <pc:spChg chg="mod">
          <ac:chgData name="ferdinando ivankovic" userId="91f3ab6bb81304d1" providerId="Windows Live" clId="Web-{86E07FDF-15F3-431F-A9ED-5497119AE2DA}" dt="2020-05-27T13:43:34.934" v="89" actId="1076"/>
          <ac:spMkLst>
            <pc:docMk/>
            <pc:sldMk cId="414714023" sldId="256"/>
            <ac:spMk id="3" creationId="{00000000-0000-0000-0000-000000000000}"/>
          </ac:spMkLst>
        </pc:spChg>
      </pc:sldChg>
      <pc:sldChg chg="new">
        <pc:chgData name="ferdinando ivankovic" userId="91f3ab6bb81304d1" providerId="Windows Live" clId="Web-{86E07FDF-15F3-431F-A9ED-5497119AE2DA}" dt="2020-05-27T13:43:56.356" v="90"/>
        <pc:sldMkLst>
          <pc:docMk/>
          <pc:sldMk cId="2563936890" sldId="257"/>
        </pc:sldMkLst>
      </pc:sldChg>
    </pc:docChg>
  </pc:docChgLst>
  <pc:docChgLst>
    <pc:chgData name="ferdinando ivankovic" userId="91f3ab6bb81304d1" providerId="Windows Live" clId="Web-{ECD9C160-3F1C-48B6-ACF2-4DFE7408AA03}"/>
    <pc:docChg chg="addSld modSld">
      <pc:chgData name="ferdinando ivankovic" userId="91f3ab6bb81304d1" providerId="Windows Live" clId="Web-{ECD9C160-3F1C-48B6-ACF2-4DFE7408AA03}" dt="2020-05-29T09:06:30.668" v="834" actId="1076"/>
      <pc:docMkLst>
        <pc:docMk/>
      </pc:docMkLst>
      <pc:sldChg chg="modSp">
        <pc:chgData name="ferdinando ivankovic" userId="91f3ab6bb81304d1" providerId="Windows Live" clId="Web-{ECD9C160-3F1C-48B6-ACF2-4DFE7408AA03}" dt="2020-05-29T08:34:41.558" v="9" actId="20577"/>
        <pc:sldMkLst>
          <pc:docMk/>
          <pc:sldMk cId="414714023" sldId="256"/>
        </pc:sldMkLst>
        <pc:spChg chg="mod">
          <ac:chgData name="ferdinando ivankovic" userId="91f3ab6bb81304d1" providerId="Windows Live" clId="Web-{ECD9C160-3F1C-48B6-ACF2-4DFE7408AA03}" dt="2020-05-29T08:34:41.558" v="9" actId="20577"/>
          <ac:spMkLst>
            <pc:docMk/>
            <pc:sldMk cId="414714023" sldId="256"/>
            <ac:spMk id="2" creationId="{00000000-0000-0000-0000-000000000000}"/>
          </ac:spMkLst>
        </pc:spChg>
        <pc:spChg chg="mod">
          <ac:chgData name="ferdinando ivankovic" userId="91f3ab6bb81304d1" providerId="Windows Live" clId="Web-{ECD9C160-3F1C-48B6-ACF2-4DFE7408AA03}" dt="2020-05-29T08:34:28.464" v="6" actId="20577"/>
          <ac:spMkLst>
            <pc:docMk/>
            <pc:sldMk cId="414714023" sldId="256"/>
            <ac:spMk id="3" creationId="{00000000-0000-0000-0000-000000000000}"/>
          </ac:spMkLst>
        </pc:spChg>
      </pc:sldChg>
      <pc:sldChg chg="addSp modSp">
        <pc:chgData name="ferdinando ivankovic" userId="91f3ab6bb81304d1" providerId="Windows Live" clId="Web-{ECD9C160-3F1C-48B6-ACF2-4DFE7408AA03}" dt="2020-05-29T08:41:14.856" v="52" actId="1076"/>
        <pc:sldMkLst>
          <pc:docMk/>
          <pc:sldMk cId="2563936890" sldId="257"/>
        </pc:sldMkLst>
        <pc:spChg chg="add mod">
          <ac:chgData name="ferdinando ivankovic" userId="91f3ab6bb81304d1" providerId="Windows Live" clId="Web-{ECD9C160-3F1C-48B6-ACF2-4DFE7408AA03}" dt="2020-05-29T08:41:14.856" v="52" actId="1076"/>
          <ac:spMkLst>
            <pc:docMk/>
            <pc:sldMk cId="2563936890" sldId="257"/>
            <ac:spMk id="3" creationId="{C608F0BC-7175-4F13-98F9-FD59A1A12349}"/>
          </ac:spMkLst>
        </pc:spChg>
        <pc:picChg chg="add mod modCrop">
          <ac:chgData name="ferdinando ivankovic" userId="91f3ab6bb81304d1" providerId="Windows Live" clId="Web-{ECD9C160-3F1C-48B6-ACF2-4DFE7408AA03}" dt="2020-05-29T08:39:55.196" v="18"/>
          <ac:picMkLst>
            <pc:docMk/>
            <pc:sldMk cId="2563936890" sldId="257"/>
            <ac:picMk id="2" creationId="{939EA20A-D95D-4C1D-9154-7767217D7AF7}"/>
          </ac:picMkLst>
        </pc:picChg>
      </pc:sldChg>
      <pc:sldChg chg="addSp modSp new">
        <pc:chgData name="ferdinando ivankovic" userId="91f3ab6bb81304d1" providerId="Windows Live" clId="Web-{ECD9C160-3F1C-48B6-ACF2-4DFE7408AA03}" dt="2020-05-29T08:44:50.271" v="233" actId="1076"/>
        <pc:sldMkLst>
          <pc:docMk/>
          <pc:sldMk cId="2786936848" sldId="258"/>
        </pc:sldMkLst>
        <pc:spChg chg="add mod">
          <ac:chgData name="ferdinando ivankovic" userId="91f3ab6bb81304d1" providerId="Windows Live" clId="Web-{ECD9C160-3F1C-48B6-ACF2-4DFE7408AA03}" dt="2020-05-29T08:42:38.578" v="62" actId="20577"/>
          <ac:spMkLst>
            <pc:docMk/>
            <pc:sldMk cId="2786936848" sldId="258"/>
            <ac:spMk id="3" creationId="{8DA928D1-B5F0-4362-95E2-ADD24789270E}"/>
          </ac:spMkLst>
        </pc:spChg>
        <pc:spChg chg="add mod">
          <ac:chgData name="ferdinando ivankovic" userId="91f3ab6bb81304d1" providerId="Windows Live" clId="Web-{ECD9C160-3F1C-48B6-ACF2-4DFE7408AA03}" dt="2020-05-29T08:44:50.271" v="233" actId="1076"/>
          <ac:spMkLst>
            <pc:docMk/>
            <pc:sldMk cId="2786936848" sldId="258"/>
            <ac:spMk id="4" creationId="{529224B3-0383-42F9-B048-48EB88AFF434}"/>
          </ac:spMkLst>
        </pc:spChg>
        <pc:picChg chg="add mod">
          <ac:chgData name="ferdinando ivankovic" userId="91f3ab6bb81304d1" providerId="Windows Live" clId="Web-{ECD9C160-3F1C-48B6-ACF2-4DFE7408AA03}" dt="2020-05-29T08:42:25.280" v="54" actId="1076"/>
          <ac:picMkLst>
            <pc:docMk/>
            <pc:sldMk cId="2786936848" sldId="258"/>
            <ac:picMk id="2" creationId="{68F0A593-F017-49FF-B0AD-E440F0D2CE0D}"/>
          </ac:picMkLst>
        </pc:picChg>
      </pc:sldChg>
      <pc:sldChg chg="addSp modSp new">
        <pc:chgData name="ferdinando ivankovic" userId="91f3ab6bb81304d1" providerId="Windows Live" clId="Web-{ECD9C160-3F1C-48B6-ACF2-4DFE7408AA03}" dt="2020-05-29T08:48:36.327" v="352" actId="20577"/>
        <pc:sldMkLst>
          <pc:docMk/>
          <pc:sldMk cId="3993816290" sldId="259"/>
        </pc:sldMkLst>
        <pc:spChg chg="add mod">
          <ac:chgData name="ferdinando ivankovic" userId="91f3ab6bb81304d1" providerId="Windows Live" clId="Web-{ECD9C160-3F1C-48B6-ACF2-4DFE7408AA03}" dt="2020-05-29T08:48:36.327" v="352" actId="20577"/>
          <ac:spMkLst>
            <pc:docMk/>
            <pc:sldMk cId="3993816290" sldId="259"/>
            <ac:spMk id="3" creationId="{61EAF2CA-976C-42F2-ACEC-5D538C75CB58}"/>
          </ac:spMkLst>
        </pc:spChg>
        <pc:picChg chg="add mod">
          <ac:chgData name="ferdinando ivankovic" userId="91f3ab6bb81304d1" providerId="Windows Live" clId="Web-{ECD9C160-3F1C-48B6-ACF2-4DFE7408AA03}" dt="2020-05-29T08:47:01.057" v="239" actId="1076"/>
          <ac:picMkLst>
            <pc:docMk/>
            <pc:sldMk cId="3993816290" sldId="259"/>
            <ac:picMk id="2" creationId="{4DD6284C-9BB3-4392-9A6F-F49ADA94CE47}"/>
          </ac:picMkLst>
        </pc:picChg>
      </pc:sldChg>
      <pc:sldChg chg="addSp delSp modSp new">
        <pc:chgData name="ferdinando ivankovic" userId="91f3ab6bb81304d1" providerId="Windows Live" clId="Web-{ECD9C160-3F1C-48B6-ACF2-4DFE7408AA03}" dt="2020-05-29T08:52:53.291" v="505" actId="1076"/>
        <pc:sldMkLst>
          <pc:docMk/>
          <pc:sldMk cId="1643448972" sldId="260"/>
        </pc:sldMkLst>
        <pc:spChg chg="add del">
          <ac:chgData name="ferdinando ivankovic" userId="91f3ab6bb81304d1" providerId="Windows Live" clId="Web-{ECD9C160-3F1C-48B6-ACF2-4DFE7408AA03}" dt="2020-05-29T08:50:34.879" v="361"/>
          <ac:spMkLst>
            <pc:docMk/>
            <pc:sldMk cId="1643448972" sldId="260"/>
            <ac:spMk id="3" creationId="{6A6E4FAC-C31E-4E22-BFAD-D21919692EF6}"/>
          </ac:spMkLst>
        </pc:spChg>
        <pc:spChg chg="add mod">
          <ac:chgData name="ferdinando ivankovic" userId="91f3ab6bb81304d1" providerId="Windows Live" clId="Web-{ECD9C160-3F1C-48B6-ACF2-4DFE7408AA03}" dt="2020-05-29T08:52:53.291" v="505" actId="1076"/>
          <ac:spMkLst>
            <pc:docMk/>
            <pc:sldMk cId="1643448972" sldId="260"/>
            <ac:spMk id="4" creationId="{47AA835A-A8AB-46E9-852B-D6946636B978}"/>
          </ac:spMkLst>
        </pc:spChg>
        <pc:picChg chg="add mod">
          <ac:chgData name="ferdinando ivankovic" userId="91f3ab6bb81304d1" providerId="Windows Live" clId="Web-{ECD9C160-3F1C-48B6-ACF2-4DFE7408AA03}" dt="2020-05-29T08:50:22.566" v="359" actId="1076"/>
          <ac:picMkLst>
            <pc:docMk/>
            <pc:sldMk cId="1643448972" sldId="260"/>
            <ac:picMk id="2" creationId="{E47BE725-66DF-4756-8B78-B7526833409C}"/>
          </ac:picMkLst>
        </pc:picChg>
      </pc:sldChg>
      <pc:sldChg chg="addSp delSp modSp new">
        <pc:chgData name="ferdinando ivankovic" userId="91f3ab6bb81304d1" providerId="Windows Live" clId="Web-{ECD9C160-3F1C-48B6-ACF2-4DFE7408AA03}" dt="2020-05-29T08:56:11.549" v="699" actId="1076"/>
        <pc:sldMkLst>
          <pc:docMk/>
          <pc:sldMk cId="1191520561" sldId="261"/>
        </pc:sldMkLst>
        <pc:spChg chg="add del mod">
          <ac:chgData name="ferdinando ivankovic" userId="91f3ab6bb81304d1" providerId="Windows Live" clId="Web-{ECD9C160-3F1C-48B6-ACF2-4DFE7408AA03}" dt="2020-05-29T08:54:43.405" v="516"/>
          <ac:spMkLst>
            <pc:docMk/>
            <pc:sldMk cId="1191520561" sldId="261"/>
            <ac:spMk id="3" creationId="{FC99425B-D954-4170-9ABD-F3825C2CA562}"/>
          </ac:spMkLst>
        </pc:spChg>
        <pc:spChg chg="add mod">
          <ac:chgData name="ferdinando ivankovic" userId="91f3ab6bb81304d1" providerId="Windows Live" clId="Web-{ECD9C160-3F1C-48B6-ACF2-4DFE7408AA03}" dt="2020-05-29T08:56:11.549" v="699" actId="1076"/>
          <ac:spMkLst>
            <pc:docMk/>
            <pc:sldMk cId="1191520561" sldId="261"/>
            <ac:spMk id="4" creationId="{47244F6F-8B08-4893-8876-299F2793908F}"/>
          </ac:spMkLst>
        </pc:spChg>
        <pc:picChg chg="add mod">
          <ac:chgData name="ferdinando ivankovic" userId="91f3ab6bb81304d1" providerId="Windows Live" clId="Web-{ECD9C160-3F1C-48B6-ACF2-4DFE7408AA03}" dt="2020-05-29T08:54:49.405" v="517" actId="1076"/>
          <ac:picMkLst>
            <pc:docMk/>
            <pc:sldMk cId="1191520561" sldId="261"/>
            <ac:picMk id="2" creationId="{3167759B-D57E-483E-BCB1-2D7DE8CF60E6}"/>
          </ac:picMkLst>
        </pc:picChg>
      </pc:sldChg>
      <pc:sldChg chg="addSp modSp new">
        <pc:chgData name="ferdinando ivankovic" userId="91f3ab6bb81304d1" providerId="Windows Live" clId="Web-{ECD9C160-3F1C-48B6-ACF2-4DFE7408AA03}" dt="2020-05-29T09:04:36.882" v="789" actId="20577"/>
        <pc:sldMkLst>
          <pc:docMk/>
          <pc:sldMk cId="4044896105" sldId="262"/>
        </pc:sldMkLst>
        <pc:spChg chg="add mod">
          <ac:chgData name="ferdinando ivankovic" userId="91f3ab6bb81304d1" providerId="Windows Live" clId="Web-{ECD9C160-3F1C-48B6-ACF2-4DFE7408AA03}" dt="2020-05-29T09:04:36.882" v="789" actId="20577"/>
          <ac:spMkLst>
            <pc:docMk/>
            <pc:sldMk cId="4044896105" sldId="262"/>
            <ac:spMk id="3" creationId="{7746D76C-4897-4628-A8A1-989CE52852CA}"/>
          </ac:spMkLst>
        </pc:spChg>
        <pc:picChg chg="add mod">
          <ac:chgData name="ferdinando ivankovic" userId="91f3ab6bb81304d1" providerId="Windows Live" clId="Web-{ECD9C160-3F1C-48B6-ACF2-4DFE7408AA03}" dt="2020-05-29T09:03:38.145" v="703" actId="1076"/>
          <ac:picMkLst>
            <pc:docMk/>
            <pc:sldMk cId="4044896105" sldId="262"/>
            <ac:picMk id="2" creationId="{A5A85C23-AA1C-4B6C-BC3D-35B66681018D}"/>
          </ac:picMkLst>
        </pc:picChg>
      </pc:sldChg>
      <pc:sldChg chg="addSp modSp new">
        <pc:chgData name="ferdinando ivankovic" userId="91f3ab6bb81304d1" providerId="Windows Live" clId="Web-{ECD9C160-3F1C-48B6-ACF2-4DFE7408AA03}" dt="2020-05-29T09:06:30.668" v="834" actId="1076"/>
        <pc:sldMkLst>
          <pc:docMk/>
          <pc:sldMk cId="2861021828" sldId="263"/>
        </pc:sldMkLst>
        <pc:spChg chg="add mod">
          <ac:chgData name="ferdinando ivankovic" userId="91f3ab6bb81304d1" providerId="Windows Live" clId="Web-{ECD9C160-3F1C-48B6-ACF2-4DFE7408AA03}" dt="2020-05-29T09:06:30.668" v="834" actId="1076"/>
          <ac:spMkLst>
            <pc:docMk/>
            <pc:sldMk cId="2861021828" sldId="263"/>
            <ac:spMk id="2" creationId="{473B3D57-06CA-4DCE-AC98-5EAEB3F7E75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F971FB43-724D-437A-A5E8-1D673BA80D2D}" type="datetimeFigureOut">
              <a:rPr lang="hr-HR" smtClean="0"/>
              <a:pPr/>
              <a:t>6.6.2020.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Pravokutnik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utnik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ni poveznik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ni poveznik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utnik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pPr/>
              <a:t>6.6.2020.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pPr/>
              <a:t>6.6.2020.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71FB43-724D-437A-A5E8-1D673BA80D2D}" type="datetimeFigureOut">
              <a:rPr lang="hr-HR" smtClean="0"/>
              <a:pPr/>
              <a:t>6.6.2020.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F971FB43-724D-437A-A5E8-1D673BA80D2D}" type="datetimeFigureOut">
              <a:rPr lang="hr-HR" smtClean="0"/>
              <a:pPr/>
              <a:t>6.6.2020.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hr-HR"/>
          </a:p>
        </p:txBody>
      </p:sp>
      <p:sp>
        <p:nvSpPr>
          <p:cNvPr id="9" name="Pravokutnik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ni poveznik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ni poveznik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utnik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ni poveznik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pPr/>
              <a:t>6.6.2020.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pPr/>
              <a:t>6.6.2020.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4" name="Rezervirano mjesto teksta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71FB43-724D-437A-A5E8-1D673BA80D2D}" type="datetimeFigureOut">
              <a:rPr lang="hr-HR" smtClean="0"/>
              <a:pPr/>
              <a:t>6.6.2020.</a:t>
            </a:fld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pPr/>
              <a:t>6.6.2020.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zervirano mjesto sadržaja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71FB43-724D-437A-A5E8-1D673BA80D2D}" type="datetimeFigureOut">
              <a:rPr lang="hr-HR" smtClean="0"/>
              <a:pPr/>
              <a:t>6.6.2020.</a:t>
            </a:fld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Rezervirano mjesto podnožj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ni poveznik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Rezervirano mjesto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71FB43-724D-437A-A5E8-1D673BA80D2D}" type="datetimeFigureOut">
              <a:rPr lang="hr-HR" smtClean="0"/>
              <a:pPr/>
              <a:t>6.6.2020.</a:t>
            </a:fld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971FB43-724D-437A-A5E8-1D673BA80D2D}" type="datetimeFigureOut">
              <a:rPr lang="hr-HR" smtClean="0"/>
              <a:pPr/>
              <a:t>6.6.2020.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5400" b="1" dirty="0" err="1">
                <a:cs typeface="Calibri Light"/>
              </a:rPr>
              <a:t>Zekoslav</a:t>
            </a:r>
            <a:r>
              <a:rPr lang="hr-HR" sz="5400" b="1" dirty="0">
                <a:cs typeface="Calibri Light"/>
              </a:rPr>
              <a:t> mrkva</a:t>
            </a:r>
            <a:endParaRPr lang="hr-HR" sz="5400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744528" y="4004604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41471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2">
            <a:extLst>
              <a:ext uri="{FF2B5EF4-FFF2-40B4-BE49-F238E27FC236}">
                <a16:creationId xmlns:a16="http://schemas.microsoft.com/office/drawing/2014/main" xmlns="" id="{939EA20A-D95D-4C1D-9154-7767217D7AF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18106" r="20334" b="-339"/>
          <a:stretch/>
        </p:blipFill>
        <p:spPr>
          <a:xfrm>
            <a:off x="2625306" y="392503"/>
            <a:ext cx="3175633" cy="4261468"/>
          </a:xfrm>
          <a:prstGeom prst="rect">
            <a:avLst/>
          </a:prstGeom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xmlns="" id="{C608F0BC-7175-4F13-98F9-FD59A1A12349}"/>
              </a:ext>
            </a:extLst>
          </p:cNvPr>
          <p:cNvSpPr txBox="1"/>
          <p:nvPr/>
        </p:nvSpPr>
        <p:spPr>
          <a:xfrm>
            <a:off x="3358551" y="506945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hr-HR" dirty="0">
                <a:cs typeface="Calibri"/>
              </a:rPr>
              <a:t>UUUHHH ne u rupu.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2563936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2" descr="Slika na kojoj se prikazuje malo, plavo, stol, sjedenje&#10;&#10;Opis je generiran uz vrlo visoku pouzdanost">
            <a:extLst>
              <a:ext uri="{FF2B5EF4-FFF2-40B4-BE49-F238E27FC236}">
                <a16:creationId xmlns:a16="http://schemas.microsoft.com/office/drawing/2014/main" xmlns="" id="{68F0A593-F017-49FF-B0AD-E440F0D2CE0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95268" y="1660642"/>
            <a:ext cx="2743200" cy="3277923"/>
          </a:xfrm>
          <a:prstGeom prst="rect">
            <a:avLst/>
          </a:prstGeom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xmlns="" id="{8DA928D1-B5F0-4362-95E2-ADD24789270E}"/>
              </a:ext>
            </a:extLst>
          </p:cNvPr>
          <p:cNvSpPr txBox="1"/>
          <p:nvPr/>
        </p:nvSpPr>
        <p:spPr>
          <a:xfrm>
            <a:off x="6708475" y="3214777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hr-HR">
              <a:cs typeface="Calibri"/>
            </a:endParaRP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xmlns="" id="{529224B3-0383-42F9-B048-48EB88AFF434}"/>
              </a:ext>
            </a:extLst>
          </p:cNvPr>
          <p:cNvSpPr txBox="1"/>
          <p:nvPr/>
        </p:nvSpPr>
        <p:spPr>
          <a:xfrm>
            <a:off x="2739426" y="5226709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hr-HR" dirty="0" err="1">
                <a:cs typeface="Calibri"/>
              </a:rPr>
              <a:t>Pingy:Jao</a:t>
            </a:r>
            <a:r>
              <a:rPr lang="hr-HR" dirty="0">
                <a:cs typeface="Calibri"/>
              </a:rPr>
              <a:t> nadam se da me neće </a:t>
            </a:r>
            <a:r>
              <a:rPr lang="hr-HR" dirty="0" err="1">
                <a:cs typeface="Calibri"/>
              </a:rPr>
              <a:t>skužiti</a:t>
            </a:r>
            <a:r>
              <a:rPr lang="hr-HR" dirty="0">
                <a:cs typeface="Calibri"/>
              </a:rPr>
              <a:t>.</a:t>
            </a:r>
          </a:p>
          <a:p>
            <a:r>
              <a:rPr lang="hr-HR" dirty="0" err="1">
                <a:cs typeface="Calibri"/>
              </a:rPr>
              <a:t>Zekoslav</a:t>
            </a:r>
            <a:r>
              <a:rPr lang="hr-HR" dirty="0">
                <a:cs typeface="Calibri"/>
              </a:rPr>
              <a:t> </a:t>
            </a:r>
            <a:r>
              <a:rPr lang="hr-HR" dirty="0" err="1">
                <a:cs typeface="Calibri"/>
              </a:rPr>
              <a:t>Mrkva:Tko</a:t>
            </a:r>
            <a:r>
              <a:rPr lang="hr-HR" dirty="0">
                <a:cs typeface="Calibri"/>
              </a:rPr>
              <a:t> je sada u ova gluha doba?</a:t>
            </a:r>
          </a:p>
        </p:txBody>
      </p:sp>
    </p:spTree>
    <p:extLst>
      <p:ext uri="{BB962C8B-B14F-4D97-AF65-F5344CB8AC3E}">
        <p14:creationId xmlns:p14="http://schemas.microsoft.com/office/powerpoint/2010/main" xmlns="" val="2786936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2" descr="Slika na kojoj se prikazuje krevet, malo, mačka, sjedenje&#10;&#10;Opis je generiran uz vrlo visoku pouzdanost">
            <a:extLst>
              <a:ext uri="{FF2B5EF4-FFF2-40B4-BE49-F238E27FC236}">
                <a16:creationId xmlns:a16="http://schemas.microsoft.com/office/drawing/2014/main" xmlns="" id="{4DD6284C-9BB3-4392-9A6F-F49ADA94CE4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1532" y="1894947"/>
            <a:ext cx="2743200" cy="3240634"/>
          </a:xfrm>
          <a:prstGeom prst="rect">
            <a:avLst/>
          </a:prstGeom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xmlns="" id="{61EAF2CA-976C-42F2-ACEC-5D538C75CB58}"/>
              </a:ext>
            </a:extLst>
          </p:cNvPr>
          <p:cNvSpPr txBox="1"/>
          <p:nvPr/>
        </p:nvSpPr>
        <p:spPr>
          <a:xfrm>
            <a:off x="2797834" y="5673306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hr-HR" dirty="0" err="1">
                <a:cs typeface="Calibri"/>
              </a:rPr>
              <a:t>Zekoslav</a:t>
            </a:r>
            <a:r>
              <a:rPr lang="hr-HR" dirty="0">
                <a:cs typeface="Calibri"/>
              </a:rPr>
              <a:t> </a:t>
            </a:r>
            <a:r>
              <a:rPr lang="hr-HR" dirty="0" err="1">
                <a:cs typeface="Calibri"/>
              </a:rPr>
              <a:t>Mrkva:Tko</a:t>
            </a:r>
            <a:r>
              <a:rPr lang="hr-HR" dirty="0">
                <a:cs typeface="Calibri"/>
              </a:rPr>
              <a:t> si ti?</a:t>
            </a:r>
          </a:p>
          <a:p>
            <a:r>
              <a:rPr lang="hr-HR" dirty="0" err="1">
                <a:cs typeface="Calibri"/>
              </a:rPr>
              <a:t>Pingy:Ja</a:t>
            </a:r>
            <a:r>
              <a:rPr lang="hr-HR" dirty="0">
                <a:cs typeface="Calibri"/>
              </a:rPr>
              <a:t> sam mali pingvin koji je se izgubio.(briznu u plač)</a:t>
            </a:r>
          </a:p>
        </p:txBody>
      </p:sp>
    </p:spTree>
    <p:extLst>
      <p:ext uri="{BB962C8B-B14F-4D97-AF65-F5344CB8AC3E}">
        <p14:creationId xmlns:p14="http://schemas.microsoft.com/office/powerpoint/2010/main" xmlns="" val="3993816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2" descr="Slika na kojoj se prikazuje na zatvorenom, malo, sjedenje, stol&#10;&#10;Opis je generiran uz vrlo visoku pouzdanost">
            <a:extLst>
              <a:ext uri="{FF2B5EF4-FFF2-40B4-BE49-F238E27FC236}">
                <a16:creationId xmlns:a16="http://schemas.microsoft.com/office/drawing/2014/main" xmlns="" id="{E47BE725-66DF-4756-8B78-B7526833409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22741" y="2061182"/>
            <a:ext cx="2743200" cy="3109448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xmlns="" id="{47AA835A-A8AB-46E9-852B-D6946636B978}"/>
              </a:ext>
            </a:extLst>
          </p:cNvPr>
          <p:cNvSpPr txBox="1"/>
          <p:nvPr/>
        </p:nvSpPr>
        <p:spPr>
          <a:xfrm>
            <a:off x="2221841" y="5413614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hr-HR" dirty="0" err="1">
                <a:cs typeface="Calibri"/>
              </a:rPr>
              <a:t>Zekoslav</a:t>
            </a:r>
            <a:r>
              <a:rPr lang="hr-HR" dirty="0">
                <a:cs typeface="Calibri"/>
              </a:rPr>
              <a:t> </a:t>
            </a:r>
            <a:r>
              <a:rPr lang="hr-HR" dirty="0" err="1">
                <a:cs typeface="Calibri"/>
              </a:rPr>
              <a:t>Mrkva:Što</a:t>
            </a:r>
            <a:r>
              <a:rPr lang="hr-HR" dirty="0">
                <a:cs typeface="Calibri"/>
              </a:rPr>
              <a:t> je bilo?</a:t>
            </a:r>
          </a:p>
          <a:p>
            <a:r>
              <a:rPr lang="hr-HR" dirty="0" err="1">
                <a:cs typeface="Calibri"/>
              </a:rPr>
              <a:t>Pingy:Moja</a:t>
            </a:r>
            <a:r>
              <a:rPr lang="hr-HR" dirty="0">
                <a:cs typeface="Calibri"/>
              </a:rPr>
              <a:t> ekipa koja skrbi o meni me je ostavila ja sam pingvin pjevač.</a:t>
            </a:r>
          </a:p>
        </p:txBody>
      </p:sp>
    </p:spTree>
    <p:extLst>
      <p:ext uri="{BB962C8B-B14F-4D97-AF65-F5344CB8AC3E}">
        <p14:creationId xmlns:p14="http://schemas.microsoft.com/office/powerpoint/2010/main" xmlns="" val="1643448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2" descr="Slika na kojoj se prikazuje na zatvorenom, malo, sjedenje, držanje&#10;&#10;Opis je generiran uz vrlo visoku pouzdanost">
            <a:extLst>
              <a:ext uri="{FF2B5EF4-FFF2-40B4-BE49-F238E27FC236}">
                <a16:creationId xmlns:a16="http://schemas.microsoft.com/office/drawing/2014/main" xmlns="" id="{3167759B-D57E-483E-BCB1-2D7DE8CF60E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5872" y="1932903"/>
            <a:ext cx="2743200" cy="3423514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xmlns="" id="{47244F6F-8B08-4893-8876-299F2793908F}"/>
              </a:ext>
            </a:extLst>
          </p:cNvPr>
          <p:cNvSpPr txBox="1"/>
          <p:nvPr/>
        </p:nvSpPr>
        <p:spPr>
          <a:xfrm>
            <a:off x="2264973" y="5729917"/>
            <a:ext cx="27432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hr-HR" dirty="0" err="1">
                <a:cs typeface="Calibri"/>
              </a:rPr>
              <a:t>Zekoslav</a:t>
            </a:r>
            <a:r>
              <a:rPr lang="hr-HR" dirty="0">
                <a:cs typeface="Calibri"/>
              </a:rPr>
              <a:t> </a:t>
            </a:r>
            <a:r>
              <a:rPr lang="hr-HR" dirty="0" err="1">
                <a:cs typeface="Calibri"/>
              </a:rPr>
              <a:t>Mrkva:Nemoj</a:t>
            </a:r>
            <a:r>
              <a:rPr lang="hr-HR" dirty="0">
                <a:cs typeface="Calibri"/>
              </a:rPr>
              <a:t> se plašiti ja ću te vratiti biti će opet sve po starom.</a:t>
            </a:r>
          </a:p>
        </p:txBody>
      </p:sp>
    </p:spTree>
    <p:extLst>
      <p:ext uri="{BB962C8B-B14F-4D97-AF65-F5344CB8AC3E}">
        <p14:creationId xmlns:p14="http://schemas.microsoft.com/office/powerpoint/2010/main" xmlns="" val="1191520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2" descr="Slika na kojoj se prikazuje na zatvorenom, igračka, malo, crno&#10;&#10;Opis je generiran uz vrlo visoku pouzdanost">
            <a:extLst>
              <a:ext uri="{FF2B5EF4-FFF2-40B4-BE49-F238E27FC236}">
                <a16:creationId xmlns:a16="http://schemas.microsoft.com/office/drawing/2014/main" xmlns="" id="{A5A85C23-AA1C-4B6C-BC3D-35B66681018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7117" y="1917254"/>
            <a:ext cx="2743200" cy="3512321"/>
          </a:xfrm>
          <a:prstGeom prst="rect">
            <a:avLst/>
          </a:prstGeom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xmlns="" id="{7746D76C-4897-4628-A8A1-989CE52852CA}"/>
              </a:ext>
            </a:extLst>
          </p:cNvPr>
          <p:cNvSpPr txBox="1"/>
          <p:nvPr/>
        </p:nvSpPr>
        <p:spPr>
          <a:xfrm>
            <a:off x="2366513" y="5759570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hr-HR" dirty="0" err="1">
                <a:cs typeface="Calibri"/>
              </a:rPr>
              <a:t>Pingy:Bravo</a:t>
            </a:r>
            <a:r>
              <a:rPr lang="hr-HR" dirty="0">
                <a:cs typeface="Calibri"/>
              </a:rPr>
              <a:t> jako sam </a:t>
            </a:r>
            <a:r>
              <a:rPr lang="hr-HR" dirty="0" err="1">
                <a:cs typeface="Calibri"/>
              </a:rPr>
              <a:t>sretan.JUPIIIII</a:t>
            </a:r>
            <a:r>
              <a:rPr lang="hr-HR" dirty="0">
                <a:cs typeface="Calibri"/>
              </a:rPr>
              <a:t>!!!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4044896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xmlns="" id="{473B3D57-06CA-4DCE-AC98-5EAEB3F7E756}"/>
              </a:ext>
            </a:extLst>
          </p:cNvPr>
          <p:cNvSpPr txBox="1"/>
          <p:nvPr/>
        </p:nvSpPr>
        <p:spPr>
          <a:xfrm>
            <a:off x="3907882" y="2974549"/>
            <a:ext cx="5532407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hr-HR" sz="5400" dirty="0">
                <a:cs typeface="Calibri"/>
              </a:rPr>
              <a:t>Daniel Ivanković</a:t>
            </a:r>
          </a:p>
        </p:txBody>
      </p:sp>
    </p:spTree>
    <p:extLst>
      <p:ext uri="{BB962C8B-B14F-4D97-AF65-F5344CB8AC3E}">
        <p14:creationId xmlns:p14="http://schemas.microsoft.com/office/powerpoint/2010/main" xmlns="" val="28610218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</TotalTime>
  <Words>83</Words>
  <Application>Microsoft Office PowerPoint</Application>
  <PresentationFormat>Prilagođeno</PresentationFormat>
  <Paragraphs>11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Oriel</vt:lpstr>
      <vt:lpstr>Zekoslav mrkva</vt:lpstr>
      <vt:lpstr>Slajd 2</vt:lpstr>
      <vt:lpstr>Slajd 3</vt:lpstr>
      <vt:lpstr>Slajd 4</vt:lpstr>
      <vt:lpstr>Slajd 5</vt:lpstr>
      <vt:lpstr>Slajd 6</vt:lpstr>
      <vt:lpstr>Slajd 7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ss</dc:creator>
  <cp:lastModifiedBy>ss</cp:lastModifiedBy>
  <cp:revision>185</cp:revision>
  <dcterms:created xsi:type="dcterms:W3CDTF">2020-05-27T12:12:24Z</dcterms:created>
  <dcterms:modified xsi:type="dcterms:W3CDTF">2020-06-06T18:32:39Z</dcterms:modified>
</cp:coreProperties>
</file>